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3540" r:id="rId5"/>
    <p:sldId id="3532" r:id="rId6"/>
    <p:sldId id="3541" r:id="rId7"/>
    <p:sldId id="3531" r:id="rId8"/>
    <p:sldId id="3542" r:id="rId9"/>
    <p:sldId id="3544" r:id="rId10"/>
  </p:sldIdLst>
  <p:sldSz cx="24387175" cy="13717588"/>
  <p:notesSz cx="6858000" cy="9144000"/>
  <p:defaultTex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cmAuthor id="2" name="пользователь Microsoft Office"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04"/>
    <a:srgbClr val="FFA100"/>
    <a:srgbClr val="25230F"/>
    <a:srgbClr val="8F7F2E"/>
    <a:srgbClr val="D5D0B5"/>
    <a:srgbClr val="AD9830"/>
    <a:srgbClr val="ADE6FD"/>
    <a:srgbClr val="1F2981"/>
    <a:srgbClr val="E8E7ED"/>
    <a:srgbClr val="FFF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02BB1-920F-42B2-A5BF-0180D6AADB5F}" v="1" dt="2020-04-27T12:38:48.873"/>
    <p1510:client id="{FEAF4BF1-02D2-4F15-8865-1F7B15399862}" v="7" dt="2020-04-27T12:35:00.293"/>
  </p1510:revLst>
</p1510:revInfo>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8" autoAdjust="0"/>
    <p:restoredTop sz="95709" autoAdjust="0"/>
  </p:normalViewPr>
  <p:slideViewPr>
    <p:cSldViewPr>
      <p:cViewPr varScale="1">
        <p:scale>
          <a:sx n="37" d="100"/>
          <a:sy n="37" d="100"/>
        </p:scale>
        <p:origin x="114"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01" d="100"/>
          <a:sy n="101" d="100"/>
        </p:scale>
        <p:origin x="354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9531" userId="24ac72af-4c2d-4ba8-a213-a8003373bcbd" providerId="ADAL" clId="{FEAF4BF1-02D2-4F15-8865-1F7B15399862}"/>
    <pc:docChg chg="modSld">
      <pc:chgData name="9531" userId="24ac72af-4c2d-4ba8-a213-a8003373bcbd" providerId="ADAL" clId="{FEAF4BF1-02D2-4F15-8865-1F7B15399862}" dt="2020-04-27T12:35:00.293" v="4"/>
      <pc:docMkLst>
        <pc:docMk/>
      </pc:docMkLst>
      <pc:sldChg chg="modSp">
        <pc:chgData name="9531" userId="24ac72af-4c2d-4ba8-a213-a8003373bcbd" providerId="ADAL" clId="{FEAF4BF1-02D2-4F15-8865-1F7B15399862}" dt="2020-04-27T12:33:32.776" v="3" actId="20577"/>
        <pc:sldMkLst>
          <pc:docMk/>
          <pc:sldMk cId="2613482411" sldId="3531"/>
        </pc:sldMkLst>
        <pc:spChg chg="mod">
          <ac:chgData name="9531" userId="24ac72af-4c2d-4ba8-a213-a8003373bcbd" providerId="ADAL" clId="{FEAF4BF1-02D2-4F15-8865-1F7B15399862}" dt="2020-04-27T12:33:32.776" v="3" actId="20577"/>
          <ac:spMkLst>
            <pc:docMk/>
            <pc:sldMk cId="2613482411" sldId="3531"/>
            <ac:spMk id="10" creationId="{D9033FB9-683E-4688-A024-C05B9D4B6E85}"/>
          </ac:spMkLst>
        </pc:spChg>
      </pc:sldChg>
      <pc:sldChg chg="modSp">
        <pc:chgData name="9531" userId="24ac72af-4c2d-4ba8-a213-a8003373bcbd" providerId="ADAL" clId="{FEAF4BF1-02D2-4F15-8865-1F7B15399862}" dt="2020-04-27T12:35:00.293" v="4"/>
        <pc:sldMkLst>
          <pc:docMk/>
          <pc:sldMk cId="3734895310" sldId="3541"/>
        </pc:sldMkLst>
        <pc:spChg chg="mod">
          <ac:chgData name="9531" userId="24ac72af-4c2d-4ba8-a213-a8003373bcbd" providerId="ADAL" clId="{FEAF4BF1-02D2-4F15-8865-1F7B15399862}" dt="2020-04-27T12:35:00.293" v="4"/>
          <ac:spMkLst>
            <pc:docMk/>
            <pc:sldMk cId="3734895310" sldId="3541"/>
            <ac:spMk id="133" creationId="{32A9A6C7-6F9A-E241-8092-0EA6C6371FBC}"/>
          </ac:spMkLst>
        </pc:spChg>
      </pc:sldChg>
      <pc:sldChg chg="modSp">
        <pc:chgData name="9531" userId="24ac72af-4c2d-4ba8-a213-a8003373bcbd" providerId="ADAL" clId="{FEAF4BF1-02D2-4F15-8865-1F7B15399862}" dt="2020-04-27T12:31:27.325" v="1"/>
        <pc:sldMkLst>
          <pc:docMk/>
          <pc:sldMk cId="1958563661" sldId="3542"/>
        </pc:sldMkLst>
        <pc:spChg chg="mod">
          <ac:chgData name="9531" userId="24ac72af-4c2d-4ba8-a213-a8003373bcbd" providerId="ADAL" clId="{FEAF4BF1-02D2-4F15-8865-1F7B15399862}" dt="2020-04-27T12:31:27.325" v="1"/>
          <ac:spMkLst>
            <pc:docMk/>
            <pc:sldMk cId="1958563661" sldId="3542"/>
            <ac:spMk id="133" creationId="{32A9A6C7-6F9A-E241-8092-0EA6C6371FBC}"/>
          </ac:spMkLst>
        </pc:spChg>
      </pc:sldChg>
    </pc:docChg>
  </pc:docChgLst>
  <pc:docChgLst>
    <pc:chgData name="9531" userId="S::n9531@365up.site::24ac72af-4c2d-4ba8-a213-a8003373bcbd" providerId="AD" clId="Web-{B5002BB1-920F-42B2-A5BF-0180D6AADB5F}"/>
    <pc:docChg chg="modSld">
      <pc:chgData name="9531" userId="S::n9531@365up.site::24ac72af-4c2d-4ba8-a213-a8003373bcbd" providerId="AD" clId="Web-{B5002BB1-920F-42B2-A5BF-0180D6AADB5F}" dt="2020-04-27T12:38:48.873" v="0"/>
      <pc:docMkLst>
        <pc:docMk/>
      </pc:docMkLst>
      <pc:sldChg chg="mod modShow">
        <pc:chgData name="9531" userId="S::n9531@365up.site::24ac72af-4c2d-4ba8-a213-a8003373bcbd" providerId="AD" clId="Web-{B5002BB1-920F-42B2-A5BF-0180D6AADB5F}" dt="2020-04-27T12:38:48.873" v="0"/>
        <pc:sldMkLst>
          <pc:docMk/>
          <pc:sldMk cId="3782378080" sldId="35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t>27.04.2020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t>‹Nr.›</a:t>
            </a:fld>
            <a:endParaRPr lang="ru-RU"/>
          </a:p>
        </p:txBody>
      </p:sp>
      <p:sp>
        <p:nvSpPr>
          <p:cNvPr id="2" name="Верхний колонтитул 1">
            <a:extLst>
              <a:ext uri="{FF2B5EF4-FFF2-40B4-BE49-F238E27FC236}">
                <a16:creationId xmlns:a16="http://schemas.microsoft.com/office/drawing/2014/main" id="{D163C9CA-823B-F14C-9E29-9AF9C74543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03F2D-4C40-8A47-B131-FA84CE0A3C0A}" type="datetimeFigureOut">
              <a:rPr lang="ru-RU" smtClean="0"/>
              <a:t>27.04.2020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FC40D-6FB9-1648-B027-EAD4E7DC4F2C}" type="slidenum">
              <a:rPr lang="ru-RU" smtClean="0"/>
              <a:t>‹Nr.›</a:t>
            </a:fld>
            <a:endParaRPr lang="ru-RU"/>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1</a:t>
            </a:fld>
            <a:endParaRPr lang="ru-RU"/>
          </a:p>
        </p:txBody>
      </p:sp>
    </p:spTree>
    <p:extLst>
      <p:ext uri="{BB962C8B-B14F-4D97-AF65-F5344CB8AC3E}">
        <p14:creationId xmlns:p14="http://schemas.microsoft.com/office/powerpoint/2010/main" val="408575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2</a:t>
            </a:fld>
            <a:endParaRPr lang="ru-RU"/>
          </a:p>
        </p:txBody>
      </p:sp>
    </p:spTree>
    <p:extLst>
      <p:ext uri="{BB962C8B-B14F-4D97-AF65-F5344CB8AC3E}">
        <p14:creationId xmlns:p14="http://schemas.microsoft.com/office/powerpoint/2010/main" val="186115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3</a:t>
            </a:fld>
            <a:endParaRPr lang="ru-RU"/>
          </a:p>
        </p:txBody>
      </p:sp>
    </p:spTree>
    <p:extLst>
      <p:ext uri="{BB962C8B-B14F-4D97-AF65-F5344CB8AC3E}">
        <p14:creationId xmlns:p14="http://schemas.microsoft.com/office/powerpoint/2010/main" val="78019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4</a:t>
            </a:fld>
            <a:endParaRPr lang="ru-RU"/>
          </a:p>
        </p:txBody>
      </p:sp>
    </p:spTree>
    <p:extLst>
      <p:ext uri="{BB962C8B-B14F-4D97-AF65-F5344CB8AC3E}">
        <p14:creationId xmlns:p14="http://schemas.microsoft.com/office/powerpoint/2010/main" val="192102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5</a:t>
            </a:fld>
            <a:endParaRPr lang="ru-RU"/>
          </a:p>
        </p:txBody>
      </p:sp>
    </p:spTree>
    <p:extLst>
      <p:ext uri="{BB962C8B-B14F-4D97-AF65-F5344CB8AC3E}">
        <p14:creationId xmlns:p14="http://schemas.microsoft.com/office/powerpoint/2010/main" val="381930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6</a:t>
            </a:fld>
            <a:endParaRPr lang="ru-RU"/>
          </a:p>
        </p:txBody>
      </p:sp>
    </p:spTree>
    <p:extLst>
      <p:ext uri="{BB962C8B-B14F-4D97-AF65-F5344CB8AC3E}">
        <p14:creationId xmlns:p14="http://schemas.microsoft.com/office/powerpoint/2010/main" val="14895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1">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A426F37A-26C6-934D-BA4E-1FBA5E789C25}"/>
              </a:ext>
            </a:extLst>
          </p:cNvPr>
          <p:cNvSpPr>
            <a:spLocks noGrp="1"/>
          </p:cNvSpPr>
          <p:nvPr>
            <p:ph type="pic" sz="quarter" idx="38"/>
          </p:nvPr>
        </p:nvSpPr>
        <p:spPr>
          <a:xfrm>
            <a:off x="8213975" y="0"/>
            <a:ext cx="16191193" cy="13717588"/>
          </a:xfrm>
          <a:custGeom>
            <a:avLst/>
            <a:gdLst>
              <a:gd name="connsiteX0" fmla="*/ 3959927 w 16191193"/>
              <a:gd name="connsiteY0" fmla="*/ 6858795 h 13717588"/>
              <a:gd name="connsiteX1" fmla="*/ 10089457 w 16191193"/>
              <a:gd name="connsiteY1" fmla="*/ 6858795 h 13717588"/>
              <a:gd name="connsiteX2" fmla="*/ 10128825 w 16191193"/>
              <a:gd name="connsiteY2" fmla="*/ 6858795 h 13717588"/>
              <a:gd name="connsiteX3" fmla="*/ 16191193 w 16191193"/>
              <a:gd name="connsiteY3" fmla="*/ 6858795 h 13717588"/>
              <a:gd name="connsiteX4" fmla="*/ 16191193 w 16191193"/>
              <a:gd name="connsiteY4" fmla="*/ 6975118 h 13717588"/>
              <a:gd name="connsiteX5" fmla="*/ 12298425 w 16191193"/>
              <a:gd name="connsiteY5" fmla="*/ 13717588 h 13717588"/>
              <a:gd name="connsiteX6" fmla="*/ 6168898 w 16191193"/>
              <a:gd name="connsiteY6" fmla="*/ 13717588 h 13717588"/>
              <a:gd name="connsiteX7" fmla="*/ 6129529 w 16191193"/>
              <a:gd name="connsiteY7" fmla="*/ 13717588 h 13717588"/>
              <a:gd name="connsiteX8" fmla="*/ 0 w 16191193"/>
              <a:gd name="connsiteY8" fmla="*/ 13717588 h 13717588"/>
              <a:gd name="connsiteX9" fmla="*/ 14049381 w 16191193"/>
              <a:gd name="connsiteY9" fmla="*/ 0 h 13717588"/>
              <a:gd name="connsiteX10" fmla="*/ 16191193 w 16191193"/>
              <a:gd name="connsiteY10" fmla="*/ 0 h 13717588"/>
              <a:gd name="connsiteX11" fmla="*/ 16191193 w 16191193"/>
              <a:gd name="connsiteY11" fmla="*/ 6858794 h 13717588"/>
              <a:gd name="connsiteX12" fmla="*/ 10128825 w 16191193"/>
              <a:gd name="connsiteY12" fmla="*/ 6858794 h 13717588"/>
              <a:gd name="connsiteX13" fmla="*/ 10128825 w 16191193"/>
              <a:gd name="connsiteY13" fmla="*/ 6858794 h 13717588"/>
              <a:gd name="connsiteX14" fmla="*/ 3959926 w 16191193"/>
              <a:gd name="connsiteY14" fmla="*/ 6858794 h 13717588"/>
              <a:gd name="connsiteX15" fmla="*/ 7919853 w 16191193"/>
              <a:gd name="connsiteY15" fmla="*/ 2 h 13717588"/>
              <a:gd name="connsiteX16" fmla="*/ 14049379 w 16191193"/>
              <a:gd name="connsiteY16" fmla="*/ 2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1193" h="13717588">
                <a:moveTo>
                  <a:pt x="3959927" y="6858795"/>
                </a:moveTo>
                <a:lnTo>
                  <a:pt x="10089457" y="6858795"/>
                </a:lnTo>
                <a:lnTo>
                  <a:pt x="10128825" y="6858795"/>
                </a:lnTo>
                <a:lnTo>
                  <a:pt x="16191193" y="6858795"/>
                </a:lnTo>
                <a:lnTo>
                  <a:pt x="16191193" y="6975118"/>
                </a:lnTo>
                <a:lnTo>
                  <a:pt x="12298425" y="13717588"/>
                </a:lnTo>
                <a:lnTo>
                  <a:pt x="6168898" y="13717588"/>
                </a:lnTo>
                <a:lnTo>
                  <a:pt x="6129529" y="13717588"/>
                </a:lnTo>
                <a:lnTo>
                  <a:pt x="0" y="13717588"/>
                </a:lnTo>
                <a:close/>
                <a:moveTo>
                  <a:pt x="14049381" y="0"/>
                </a:moveTo>
                <a:lnTo>
                  <a:pt x="16191193" y="0"/>
                </a:lnTo>
                <a:lnTo>
                  <a:pt x="16191193" y="6858794"/>
                </a:lnTo>
                <a:lnTo>
                  <a:pt x="10128825" y="6858794"/>
                </a:lnTo>
                <a:lnTo>
                  <a:pt x="10128825" y="6858794"/>
                </a:lnTo>
                <a:lnTo>
                  <a:pt x="3959926" y="6858794"/>
                </a:lnTo>
                <a:lnTo>
                  <a:pt x="7919853" y="2"/>
                </a:lnTo>
                <a:lnTo>
                  <a:pt x="14049379" y="2"/>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8" name="Заголовок 1">
            <a:extLst>
              <a:ext uri="{FF2B5EF4-FFF2-40B4-BE49-F238E27FC236}">
                <a16:creationId xmlns:a16="http://schemas.microsoft.com/office/drawing/2014/main" id="{66987AE1-D782-F749-98C3-249E655172E8}"/>
              </a:ext>
            </a:extLst>
          </p:cNvPr>
          <p:cNvSpPr>
            <a:spLocks noGrp="1"/>
          </p:cNvSpPr>
          <p:nvPr>
            <p:ph type="title"/>
          </p:nvPr>
        </p:nvSpPr>
        <p:spPr>
          <a:xfrm>
            <a:off x="2112467" y="7074817"/>
            <a:ext cx="12313368" cy="6642771"/>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11500" b="1" i="0" kern="1200" spc="0" baseline="0" dirty="0">
                <a:solidFill>
                  <a:schemeClr val="tx2"/>
                </a:solidFill>
                <a:latin typeface="Tahoma" charset="0"/>
                <a:ea typeface="Tahoma" charset="0"/>
                <a:cs typeface="Tahoma" charset="0"/>
              </a:defRPr>
            </a:lvl1pPr>
          </a:lstStyle>
          <a:p>
            <a:endParaRPr lang="ru-RU" dirty="0"/>
          </a:p>
        </p:txBody>
      </p:sp>
    </p:spTree>
    <p:extLst>
      <p:ext uri="{BB962C8B-B14F-4D97-AF65-F5344CB8AC3E}">
        <p14:creationId xmlns:p14="http://schemas.microsoft.com/office/powerpoint/2010/main" val="295982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Main_9">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4609503" y="2034258"/>
            <a:ext cx="8215403"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392387" y="8226946"/>
            <a:ext cx="7560840" cy="374441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10" name="Рисунок 14">
            <a:extLst>
              <a:ext uri="{FF2B5EF4-FFF2-40B4-BE49-F238E27FC236}">
                <a16:creationId xmlns:a16="http://schemas.microsoft.com/office/drawing/2014/main" id="{B9700936-4F8D-0240-8281-2C91C9B94E88}"/>
              </a:ext>
            </a:extLst>
          </p:cNvPr>
          <p:cNvSpPr>
            <a:spLocks noGrp="1"/>
          </p:cNvSpPr>
          <p:nvPr>
            <p:ph type="pic" sz="quarter" idx="39"/>
          </p:nvPr>
        </p:nvSpPr>
        <p:spPr>
          <a:xfrm>
            <a:off x="0" y="-1"/>
            <a:ext cx="16173198" cy="6858794"/>
          </a:xfrm>
          <a:custGeom>
            <a:avLst/>
            <a:gdLst>
              <a:gd name="connsiteX0" fmla="*/ 3874773 w 16173198"/>
              <a:gd name="connsiteY0" fmla="*/ 0 h 6858794"/>
              <a:gd name="connsiteX1" fmla="*/ 10004301 w 16173198"/>
              <a:gd name="connsiteY1" fmla="*/ 0 h 6858794"/>
              <a:gd name="connsiteX2" fmla="*/ 16173198 w 16173198"/>
              <a:gd name="connsiteY2" fmla="*/ 0 h 6858794"/>
              <a:gd name="connsiteX3" fmla="*/ 12213272 w 16173198"/>
              <a:gd name="connsiteY3" fmla="*/ 6858794 h 6858794"/>
              <a:gd name="connsiteX4" fmla="*/ 6083745 w 16173198"/>
              <a:gd name="connsiteY4" fmla="*/ 6858794 h 6858794"/>
              <a:gd name="connsiteX5" fmla="*/ 6044376 w 16173198"/>
              <a:gd name="connsiteY5" fmla="*/ 6858794 h 6858794"/>
              <a:gd name="connsiteX6" fmla="*/ 0 w 16173198"/>
              <a:gd name="connsiteY6" fmla="*/ 6858794 h 6858794"/>
              <a:gd name="connsiteX7" fmla="*/ 0 w 16173198"/>
              <a:gd name="connsiteY7" fmla="*/ 6711303 h 6858794"/>
              <a:gd name="connsiteX8" fmla="*/ 1 w 16173198"/>
              <a:gd name="connsiteY8" fmla="*/ 6711301 h 6858794"/>
              <a:gd name="connsiteX9" fmla="*/ 1 w 16173198"/>
              <a:gd name="connsiteY9" fmla="*/ 1 h 6858794"/>
              <a:gd name="connsiteX10" fmla="*/ 3874773 w 16173198"/>
              <a:gd name="connsiteY10" fmla="*/ 1 h 685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3198" h="6858794">
                <a:moveTo>
                  <a:pt x="3874773" y="0"/>
                </a:moveTo>
                <a:lnTo>
                  <a:pt x="10004301" y="0"/>
                </a:lnTo>
                <a:lnTo>
                  <a:pt x="16173198" y="0"/>
                </a:lnTo>
                <a:lnTo>
                  <a:pt x="12213272" y="6858794"/>
                </a:lnTo>
                <a:lnTo>
                  <a:pt x="6083745" y="6858794"/>
                </a:lnTo>
                <a:lnTo>
                  <a:pt x="6044376" y="6858794"/>
                </a:lnTo>
                <a:lnTo>
                  <a:pt x="0" y="6858794"/>
                </a:lnTo>
                <a:lnTo>
                  <a:pt x="0" y="6711303"/>
                </a:lnTo>
                <a:lnTo>
                  <a:pt x="1" y="6711301"/>
                </a:lnTo>
                <a:lnTo>
                  <a:pt x="1" y="1"/>
                </a:lnTo>
                <a:lnTo>
                  <a:pt x="3874773" y="1"/>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11" name="Рисунок 13">
            <a:extLst>
              <a:ext uri="{FF2B5EF4-FFF2-40B4-BE49-F238E27FC236}">
                <a16:creationId xmlns:a16="http://schemas.microsoft.com/office/drawing/2014/main" id="{82F93A26-D26E-914F-B10A-1514EB98B4A2}"/>
              </a:ext>
            </a:extLst>
          </p:cNvPr>
          <p:cNvSpPr>
            <a:spLocks noGrp="1"/>
          </p:cNvSpPr>
          <p:nvPr>
            <p:ph type="pic" sz="quarter" idx="40"/>
          </p:nvPr>
        </p:nvSpPr>
        <p:spPr>
          <a:xfrm>
            <a:off x="8213975" y="6858796"/>
            <a:ext cx="16191193" cy="6858793"/>
          </a:xfrm>
          <a:custGeom>
            <a:avLst/>
            <a:gdLst>
              <a:gd name="connsiteX0" fmla="*/ 3959927 w 16191193"/>
              <a:gd name="connsiteY0" fmla="*/ 0 h 6858793"/>
              <a:gd name="connsiteX1" fmla="*/ 10089457 w 16191193"/>
              <a:gd name="connsiteY1" fmla="*/ 0 h 6858793"/>
              <a:gd name="connsiteX2" fmla="*/ 10128825 w 16191193"/>
              <a:gd name="connsiteY2" fmla="*/ 0 h 6858793"/>
              <a:gd name="connsiteX3" fmla="*/ 16191193 w 16191193"/>
              <a:gd name="connsiteY3" fmla="*/ 0 h 6858793"/>
              <a:gd name="connsiteX4" fmla="*/ 16191193 w 16191193"/>
              <a:gd name="connsiteY4" fmla="*/ 48132 h 6858793"/>
              <a:gd name="connsiteX5" fmla="*/ 16191193 w 16191193"/>
              <a:gd name="connsiteY5" fmla="*/ 116323 h 6858793"/>
              <a:gd name="connsiteX6" fmla="*/ 16191193 w 16191193"/>
              <a:gd name="connsiteY6" fmla="*/ 6858792 h 6858793"/>
              <a:gd name="connsiteX7" fmla="*/ 12298425 w 16191193"/>
              <a:gd name="connsiteY7" fmla="*/ 6858792 h 6858793"/>
              <a:gd name="connsiteX8" fmla="*/ 12298425 w 16191193"/>
              <a:gd name="connsiteY8" fmla="*/ 6858793 h 6858793"/>
              <a:gd name="connsiteX9" fmla="*/ 6168898 w 16191193"/>
              <a:gd name="connsiteY9" fmla="*/ 6858793 h 6858793"/>
              <a:gd name="connsiteX10" fmla="*/ 6129529 w 16191193"/>
              <a:gd name="connsiteY10" fmla="*/ 6858793 h 6858793"/>
              <a:gd name="connsiteX11" fmla="*/ 0 w 16191193"/>
              <a:gd name="connsiteY11" fmla="*/ 6858793 h 685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1193" h="6858793">
                <a:moveTo>
                  <a:pt x="3959927" y="0"/>
                </a:moveTo>
                <a:lnTo>
                  <a:pt x="10089457" y="0"/>
                </a:lnTo>
                <a:lnTo>
                  <a:pt x="10128825" y="0"/>
                </a:lnTo>
                <a:lnTo>
                  <a:pt x="16191193" y="0"/>
                </a:lnTo>
                <a:lnTo>
                  <a:pt x="16191193" y="48132"/>
                </a:lnTo>
                <a:lnTo>
                  <a:pt x="16191193" y="116323"/>
                </a:lnTo>
                <a:lnTo>
                  <a:pt x="16191193" y="6858792"/>
                </a:lnTo>
                <a:lnTo>
                  <a:pt x="12298425" y="6858792"/>
                </a:lnTo>
                <a:lnTo>
                  <a:pt x="12298425" y="6858793"/>
                </a:lnTo>
                <a:lnTo>
                  <a:pt x="6168898" y="6858793"/>
                </a:lnTo>
                <a:lnTo>
                  <a:pt x="6129529"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Tree>
    <p:extLst>
      <p:ext uri="{BB962C8B-B14F-4D97-AF65-F5344CB8AC3E}">
        <p14:creationId xmlns:p14="http://schemas.microsoft.com/office/powerpoint/2010/main" val="317677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ar Grid 2">
    <p:bg>
      <p:bgPr>
        <a:solidFill>
          <a:schemeClr val="bg1"/>
        </a:solidFill>
        <a:effectLst/>
      </p:bgPr>
    </p:bg>
    <p:spTree>
      <p:nvGrpSpPr>
        <p:cNvPr id="1" name=""/>
        <p:cNvGrpSpPr/>
        <p:nvPr/>
      </p:nvGrpSpPr>
      <p:grpSpPr>
        <a:xfrm>
          <a:off x="0" y="0"/>
          <a:ext cx="0" cy="0"/>
          <a:chOff x="0" y="0"/>
          <a:chExt cx="0" cy="0"/>
        </a:xfrm>
      </p:grpSpPr>
      <p:sp>
        <p:nvSpPr>
          <p:cNvPr id="50" name="Полилиния 49">
            <a:extLst>
              <a:ext uri="{FF2B5EF4-FFF2-40B4-BE49-F238E27FC236}">
                <a16:creationId xmlns:a16="http://schemas.microsoft.com/office/drawing/2014/main" id="{B60A9D8F-3996-8D41-9697-8940CD3F57FB}"/>
              </a:ext>
            </a:extLst>
          </p:cNvPr>
          <p:cNvSpPr/>
          <p:nvPr userDrawn="1"/>
        </p:nvSpPr>
        <p:spPr>
          <a:xfrm>
            <a:off x="18303430" y="0"/>
            <a:ext cx="6101738" cy="6858794"/>
          </a:xfrm>
          <a:custGeom>
            <a:avLst/>
            <a:gdLst>
              <a:gd name="connsiteX0" fmla="*/ 3959926 w 6101738"/>
              <a:gd name="connsiteY0" fmla="*/ 0 h 6858794"/>
              <a:gd name="connsiteX1" fmla="*/ 6101738 w 6101738"/>
              <a:gd name="connsiteY1" fmla="*/ 0 h 6858794"/>
              <a:gd name="connsiteX2" fmla="*/ 6101738 w 6101738"/>
              <a:gd name="connsiteY2" fmla="*/ 6858794 h 6858794"/>
              <a:gd name="connsiteX3" fmla="*/ 0 w 6101738"/>
              <a:gd name="connsiteY3" fmla="*/ 6858794 h 6858794"/>
            </a:gdLst>
            <a:ahLst/>
            <a:cxnLst>
              <a:cxn ang="0">
                <a:pos x="connsiteX0" y="connsiteY0"/>
              </a:cxn>
              <a:cxn ang="0">
                <a:pos x="connsiteX1" y="connsiteY1"/>
              </a:cxn>
              <a:cxn ang="0">
                <a:pos x="connsiteX2" y="connsiteY2"/>
              </a:cxn>
              <a:cxn ang="0">
                <a:pos x="connsiteX3" y="connsiteY3"/>
              </a:cxn>
            </a:cxnLst>
            <a:rect l="l" t="t" r="r" b="b"/>
            <a:pathLst>
              <a:path w="6101738" h="6858794">
                <a:moveTo>
                  <a:pt x="3959926" y="0"/>
                </a:moveTo>
                <a:lnTo>
                  <a:pt x="6101738" y="0"/>
                </a:lnTo>
                <a:lnTo>
                  <a:pt x="6101738" y="6858794"/>
                </a:lnTo>
                <a:lnTo>
                  <a:pt x="0" y="6858794"/>
                </a:lnTo>
                <a:close/>
              </a:path>
            </a:pathLst>
          </a:custGeom>
          <a:solidFill>
            <a:srgbClr val="ADE6FD">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57" name="Полилиния 56">
            <a:extLst>
              <a:ext uri="{FF2B5EF4-FFF2-40B4-BE49-F238E27FC236}">
                <a16:creationId xmlns:a16="http://schemas.microsoft.com/office/drawing/2014/main" id="{99FF4EF3-B3A2-E044-B431-A1F55545BB84}"/>
              </a:ext>
            </a:extLst>
          </p:cNvPr>
          <p:cNvSpPr/>
          <p:nvPr userDrawn="1"/>
        </p:nvSpPr>
        <p:spPr>
          <a:xfrm>
            <a:off x="20473032" y="6906928"/>
            <a:ext cx="3932136" cy="6810660"/>
          </a:xfrm>
          <a:custGeom>
            <a:avLst/>
            <a:gdLst>
              <a:gd name="connsiteX0" fmla="*/ 3932136 w 3932136"/>
              <a:gd name="connsiteY0" fmla="*/ 0 h 6810660"/>
              <a:gd name="connsiteX1" fmla="*/ 3932136 w 3932136"/>
              <a:gd name="connsiteY1" fmla="*/ 6810660 h 6810660"/>
              <a:gd name="connsiteX2" fmla="*/ 0 w 3932136"/>
              <a:gd name="connsiteY2" fmla="*/ 6810660 h 6810660"/>
            </a:gdLst>
            <a:ahLst/>
            <a:cxnLst>
              <a:cxn ang="0">
                <a:pos x="connsiteX0" y="connsiteY0"/>
              </a:cxn>
              <a:cxn ang="0">
                <a:pos x="connsiteX1" y="connsiteY1"/>
              </a:cxn>
              <a:cxn ang="0">
                <a:pos x="connsiteX2" y="connsiteY2"/>
              </a:cxn>
            </a:cxnLst>
            <a:rect l="l" t="t" r="r" b="b"/>
            <a:pathLst>
              <a:path w="3932136" h="6810660">
                <a:moveTo>
                  <a:pt x="3932136" y="0"/>
                </a:moveTo>
                <a:lnTo>
                  <a:pt x="3932136" y="6810660"/>
                </a:lnTo>
                <a:lnTo>
                  <a:pt x="0" y="6810660"/>
                </a:lnTo>
                <a:close/>
              </a:path>
            </a:pathLst>
          </a:custGeom>
          <a:solidFill>
            <a:srgbClr val="ADE6FD">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b="1"/>
          </a:p>
        </p:txBody>
      </p:sp>
      <p:sp>
        <p:nvSpPr>
          <p:cNvPr id="66" name="Полилиния 65">
            <a:extLst>
              <a:ext uri="{FF2B5EF4-FFF2-40B4-BE49-F238E27FC236}">
                <a16:creationId xmlns:a16="http://schemas.microsoft.com/office/drawing/2014/main" id="{D7969883-324E-C947-9D23-05229EF05AB3}"/>
              </a:ext>
            </a:extLst>
          </p:cNvPr>
          <p:cNvSpPr/>
          <p:nvPr userDrawn="1"/>
        </p:nvSpPr>
        <p:spPr>
          <a:xfrm>
            <a:off x="14343504" y="6858796"/>
            <a:ext cx="10061665" cy="6858793"/>
          </a:xfrm>
          <a:custGeom>
            <a:avLst/>
            <a:gdLst>
              <a:gd name="connsiteX0" fmla="*/ 3959927 w 10061665"/>
              <a:gd name="connsiteY0" fmla="*/ 0 h 6858793"/>
              <a:gd name="connsiteX1" fmla="*/ 10061665 w 10061665"/>
              <a:gd name="connsiteY1" fmla="*/ 0 h 6858793"/>
              <a:gd name="connsiteX2" fmla="*/ 10061665 w 10061665"/>
              <a:gd name="connsiteY2" fmla="*/ 116323 h 6858793"/>
              <a:gd name="connsiteX3" fmla="*/ 6168897 w 10061665"/>
              <a:gd name="connsiteY3" fmla="*/ 6858793 h 6858793"/>
              <a:gd name="connsiteX4" fmla="*/ 0 w 10061665"/>
              <a:gd name="connsiteY4" fmla="*/ 6858793 h 68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1665" h="6858793">
                <a:moveTo>
                  <a:pt x="3959927" y="0"/>
                </a:moveTo>
                <a:lnTo>
                  <a:pt x="10061665" y="0"/>
                </a:lnTo>
                <a:lnTo>
                  <a:pt x="10061665" y="116323"/>
                </a:lnTo>
                <a:lnTo>
                  <a:pt x="6168897" y="6858793"/>
                </a:lnTo>
                <a:lnTo>
                  <a:pt x="0" y="6858793"/>
                </a:lnTo>
                <a:close/>
              </a:path>
            </a:pathLst>
          </a:custGeom>
          <a:solidFill>
            <a:srgbClr val="ADE6FD">
              <a:alpha val="1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67" name="Полилиния 66">
            <a:extLst>
              <a:ext uri="{FF2B5EF4-FFF2-40B4-BE49-F238E27FC236}">
                <a16:creationId xmlns:a16="http://schemas.microsoft.com/office/drawing/2014/main" id="{E7D1F446-A0C5-9843-9D69-A61DB6AF438A}"/>
              </a:ext>
            </a:extLst>
          </p:cNvPr>
          <p:cNvSpPr/>
          <p:nvPr userDrawn="1"/>
        </p:nvSpPr>
        <p:spPr>
          <a:xfrm>
            <a:off x="12173902" y="2"/>
            <a:ext cx="10128824" cy="6858793"/>
          </a:xfrm>
          <a:custGeom>
            <a:avLst/>
            <a:gdLst>
              <a:gd name="connsiteX0" fmla="*/ 3959927 w 10128824"/>
              <a:gd name="connsiteY0" fmla="*/ 0 h 6858793"/>
              <a:gd name="connsiteX1" fmla="*/ 10128824 w 10128824"/>
              <a:gd name="connsiteY1" fmla="*/ 0 h 6858793"/>
              <a:gd name="connsiteX2" fmla="*/ 6168898 w 10128824"/>
              <a:gd name="connsiteY2" fmla="*/ 6858793 h 6858793"/>
              <a:gd name="connsiteX3" fmla="*/ 0 w 1012882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4" h="6858793">
                <a:moveTo>
                  <a:pt x="3959927" y="0"/>
                </a:moveTo>
                <a:lnTo>
                  <a:pt x="10128824" y="0"/>
                </a:lnTo>
                <a:lnTo>
                  <a:pt x="6168898" y="6858793"/>
                </a:lnTo>
                <a:lnTo>
                  <a:pt x="0" y="6858793"/>
                </a:lnTo>
                <a:close/>
              </a:path>
            </a:pathLst>
          </a:custGeom>
          <a:solidFill>
            <a:srgbClr val="ADE6FD">
              <a:alpha val="1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68" name="Полилиния 67">
            <a:extLst>
              <a:ext uri="{FF2B5EF4-FFF2-40B4-BE49-F238E27FC236}">
                <a16:creationId xmlns:a16="http://schemas.microsoft.com/office/drawing/2014/main" id="{B3F84522-685C-B24B-9B4C-B92C7E04ECF9}"/>
              </a:ext>
            </a:extLst>
          </p:cNvPr>
          <p:cNvSpPr/>
          <p:nvPr userDrawn="1"/>
        </p:nvSpPr>
        <p:spPr>
          <a:xfrm>
            <a:off x="0" y="6858796"/>
            <a:ext cx="6083744" cy="6858793"/>
          </a:xfrm>
          <a:custGeom>
            <a:avLst/>
            <a:gdLst>
              <a:gd name="connsiteX0" fmla="*/ 0 w 6083744"/>
              <a:gd name="connsiteY0" fmla="*/ 0 h 6858793"/>
              <a:gd name="connsiteX1" fmla="*/ 6083744 w 6083744"/>
              <a:gd name="connsiteY1" fmla="*/ 0 h 6858793"/>
              <a:gd name="connsiteX2" fmla="*/ 2123818 w 6083744"/>
              <a:gd name="connsiteY2" fmla="*/ 6858793 h 6858793"/>
              <a:gd name="connsiteX3" fmla="*/ 0 w 608374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6083744" h="6858793">
                <a:moveTo>
                  <a:pt x="0" y="0"/>
                </a:moveTo>
                <a:lnTo>
                  <a:pt x="6083744" y="0"/>
                </a:lnTo>
                <a:lnTo>
                  <a:pt x="2123818" y="6858793"/>
                </a:lnTo>
                <a:lnTo>
                  <a:pt x="0" y="6858793"/>
                </a:lnTo>
                <a:close/>
              </a:path>
            </a:pathLst>
          </a:custGeom>
          <a:solidFill>
            <a:srgbClr val="ADE6FD">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b="1"/>
          </a:p>
        </p:txBody>
      </p:sp>
      <p:sp>
        <p:nvSpPr>
          <p:cNvPr id="69" name="Полилиния 68">
            <a:extLst>
              <a:ext uri="{FF2B5EF4-FFF2-40B4-BE49-F238E27FC236}">
                <a16:creationId xmlns:a16="http://schemas.microsoft.com/office/drawing/2014/main" id="{644EE5FF-4752-1246-96F2-5928022DBD1D}"/>
              </a:ext>
            </a:extLst>
          </p:cNvPr>
          <p:cNvSpPr/>
          <p:nvPr userDrawn="1"/>
        </p:nvSpPr>
        <p:spPr>
          <a:xfrm>
            <a:off x="1" y="1"/>
            <a:ext cx="3914142" cy="6779493"/>
          </a:xfrm>
          <a:custGeom>
            <a:avLst/>
            <a:gdLst>
              <a:gd name="connsiteX0" fmla="*/ 0 w 3914142"/>
              <a:gd name="connsiteY0" fmla="*/ 0 h 6779493"/>
              <a:gd name="connsiteX1" fmla="*/ 3914142 w 3914142"/>
              <a:gd name="connsiteY1" fmla="*/ 0 h 6779493"/>
              <a:gd name="connsiteX2" fmla="*/ 0 w 3914142"/>
              <a:gd name="connsiteY2" fmla="*/ 6779493 h 6779493"/>
            </a:gdLst>
            <a:ahLst/>
            <a:cxnLst>
              <a:cxn ang="0">
                <a:pos x="connsiteX0" y="connsiteY0"/>
              </a:cxn>
              <a:cxn ang="0">
                <a:pos x="connsiteX1" y="connsiteY1"/>
              </a:cxn>
              <a:cxn ang="0">
                <a:pos x="connsiteX2" y="connsiteY2"/>
              </a:cxn>
            </a:cxnLst>
            <a:rect l="l" t="t" r="r" b="b"/>
            <a:pathLst>
              <a:path w="3914142" h="6779493">
                <a:moveTo>
                  <a:pt x="0" y="0"/>
                </a:moveTo>
                <a:lnTo>
                  <a:pt x="3914142" y="0"/>
                </a:lnTo>
                <a:lnTo>
                  <a:pt x="0" y="6779493"/>
                </a:lnTo>
                <a:close/>
              </a:path>
            </a:pathLst>
          </a:custGeom>
          <a:solidFill>
            <a:srgbClr val="ADE6FD">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b="1"/>
          </a:p>
        </p:txBody>
      </p:sp>
      <p:sp>
        <p:nvSpPr>
          <p:cNvPr id="70" name="Полилиния 69">
            <a:extLst>
              <a:ext uri="{FF2B5EF4-FFF2-40B4-BE49-F238E27FC236}">
                <a16:creationId xmlns:a16="http://schemas.microsoft.com/office/drawing/2014/main" id="{5042489B-AD60-B944-BBEC-C46FDA13455C}"/>
              </a:ext>
            </a:extLst>
          </p:cNvPr>
          <p:cNvSpPr/>
          <p:nvPr userDrawn="1"/>
        </p:nvSpPr>
        <p:spPr>
          <a:xfrm>
            <a:off x="0" y="0"/>
            <a:ext cx="10043670" cy="6858794"/>
          </a:xfrm>
          <a:custGeom>
            <a:avLst/>
            <a:gdLst>
              <a:gd name="connsiteX0" fmla="*/ 3874773 w 10043670"/>
              <a:gd name="connsiteY0" fmla="*/ 0 h 6858794"/>
              <a:gd name="connsiteX1" fmla="*/ 10043670 w 10043670"/>
              <a:gd name="connsiteY1" fmla="*/ 0 h 6858794"/>
              <a:gd name="connsiteX2" fmla="*/ 6083744 w 10043670"/>
              <a:gd name="connsiteY2" fmla="*/ 6858794 h 6858794"/>
              <a:gd name="connsiteX3" fmla="*/ 0 w 10043670"/>
              <a:gd name="connsiteY3" fmla="*/ 6858794 h 6858794"/>
              <a:gd name="connsiteX4" fmla="*/ 0 w 10043670"/>
              <a:gd name="connsiteY4" fmla="*/ 6711303 h 685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3670" h="6858794">
                <a:moveTo>
                  <a:pt x="3874773" y="0"/>
                </a:moveTo>
                <a:lnTo>
                  <a:pt x="10043670" y="0"/>
                </a:lnTo>
                <a:lnTo>
                  <a:pt x="6083744" y="6858794"/>
                </a:lnTo>
                <a:lnTo>
                  <a:pt x="0" y="6858794"/>
                </a:lnTo>
                <a:lnTo>
                  <a:pt x="0" y="6711303"/>
                </a:lnTo>
                <a:close/>
              </a:path>
            </a:pathLst>
          </a:custGeom>
          <a:solidFill>
            <a:srgbClr val="ADE6FD">
              <a:alpha val="1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71" name="Полилиния 70">
            <a:extLst>
              <a:ext uri="{FF2B5EF4-FFF2-40B4-BE49-F238E27FC236}">
                <a16:creationId xmlns:a16="http://schemas.microsoft.com/office/drawing/2014/main" id="{94BB449E-54D4-9747-8BB1-A7878011F022}"/>
              </a:ext>
            </a:extLst>
          </p:cNvPr>
          <p:cNvSpPr/>
          <p:nvPr userDrawn="1"/>
        </p:nvSpPr>
        <p:spPr>
          <a:xfrm>
            <a:off x="6044375" y="0"/>
            <a:ext cx="10128823" cy="6858794"/>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Lst>
            <a:ahLst/>
            <a:cxnLst>
              <a:cxn ang="0">
                <a:pos x="connsiteX0" y="connsiteY0"/>
              </a:cxn>
              <a:cxn ang="0">
                <a:pos x="connsiteX1" y="connsiteY1"/>
              </a:cxn>
              <a:cxn ang="0">
                <a:pos x="connsiteX2" y="connsiteY2"/>
              </a:cxn>
              <a:cxn ang="0">
                <a:pos x="connsiteX3" y="connsiteY3"/>
              </a:cxn>
            </a:cxnLst>
            <a:rect l="l" t="t" r="r" b="b"/>
            <a:pathLst>
              <a:path w="10128823" h="6858794">
                <a:moveTo>
                  <a:pt x="3959926" y="0"/>
                </a:moveTo>
                <a:lnTo>
                  <a:pt x="10128823" y="0"/>
                </a:lnTo>
                <a:lnTo>
                  <a:pt x="6168897" y="6858794"/>
                </a:lnTo>
                <a:lnTo>
                  <a:pt x="0" y="6858794"/>
                </a:lnTo>
                <a:close/>
              </a:path>
            </a:pathLst>
          </a:custGeom>
          <a:solidFill>
            <a:srgbClr val="ADE6FD">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72" name="Полилиния 71">
            <a:extLst>
              <a:ext uri="{FF2B5EF4-FFF2-40B4-BE49-F238E27FC236}">
                <a16:creationId xmlns:a16="http://schemas.microsoft.com/office/drawing/2014/main" id="{B7842A69-5D12-DF47-A9FF-DE7742C6E226}"/>
              </a:ext>
            </a:extLst>
          </p:cNvPr>
          <p:cNvSpPr/>
          <p:nvPr userDrawn="1"/>
        </p:nvSpPr>
        <p:spPr>
          <a:xfrm>
            <a:off x="2084447" y="6858796"/>
            <a:ext cx="10128824" cy="6858793"/>
          </a:xfrm>
          <a:custGeom>
            <a:avLst/>
            <a:gdLst>
              <a:gd name="connsiteX0" fmla="*/ 3959927 w 10128824"/>
              <a:gd name="connsiteY0" fmla="*/ 0 h 6858793"/>
              <a:gd name="connsiteX1" fmla="*/ 10128824 w 10128824"/>
              <a:gd name="connsiteY1" fmla="*/ 0 h 6858793"/>
              <a:gd name="connsiteX2" fmla="*/ 6168899 w 10128824"/>
              <a:gd name="connsiteY2" fmla="*/ 6858793 h 6858793"/>
              <a:gd name="connsiteX3" fmla="*/ 0 w 1012882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4" h="6858793">
                <a:moveTo>
                  <a:pt x="3959927" y="0"/>
                </a:moveTo>
                <a:lnTo>
                  <a:pt x="10128824" y="0"/>
                </a:lnTo>
                <a:lnTo>
                  <a:pt x="6168899" y="6858793"/>
                </a:lnTo>
                <a:lnTo>
                  <a:pt x="0" y="6858793"/>
                </a:lnTo>
                <a:close/>
              </a:path>
            </a:pathLst>
          </a:custGeom>
          <a:solidFill>
            <a:srgbClr val="ADE6FD">
              <a:alpha val="1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74" name="Полилиния 73">
            <a:extLst>
              <a:ext uri="{FF2B5EF4-FFF2-40B4-BE49-F238E27FC236}">
                <a16:creationId xmlns:a16="http://schemas.microsoft.com/office/drawing/2014/main" id="{78D07256-4270-E042-91A9-E94844CFB668}"/>
              </a:ext>
            </a:extLst>
          </p:cNvPr>
          <p:cNvSpPr/>
          <p:nvPr userDrawn="1"/>
        </p:nvSpPr>
        <p:spPr>
          <a:xfrm>
            <a:off x="8213975" y="6858796"/>
            <a:ext cx="10128824" cy="6858793"/>
          </a:xfrm>
          <a:custGeom>
            <a:avLst/>
            <a:gdLst>
              <a:gd name="connsiteX0" fmla="*/ 3959927 w 10128824"/>
              <a:gd name="connsiteY0" fmla="*/ 0 h 6858793"/>
              <a:gd name="connsiteX1" fmla="*/ 10128824 w 10128824"/>
              <a:gd name="connsiteY1" fmla="*/ 0 h 6858793"/>
              <a:gd name="connsiteX2" fmla="*/ 6168898 w 10128824"/>
              <a:gd name="connsiteY2" fmla="*/ 6858793 h 6858793"/>
              <a:gd name="connsiteX3" fmla="*/ 0 w 1012882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4" h="6858793">
                <a:moveTo>
                  <a:pt x="3959927" y="0"/>
                </a:moveTo>
                <a:lnTo>
                  <a:pt x="10128824" y="0"/>
                </a:lnTo>
                <a:lnTo>
                  <a:pt x="6168898" y="6858793"/>
                </a:lnTo>
                <a:lnTo>
                  <a:pt x="0" y="6858793"/>
                </a:lnTo>
                <a:close/>
              </a:path>
            </a:pathLst>
          </a:custGeom>
          <a:solidFill>
            <a:srgbClr val="ADE6FD">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b="1"/>
          </a:p>
        </p:txBody>
      </p:sp>
      <p:grpSp>
        <p:nvGrpSpPr>
          <p:cNvPr id="19" name="Группа 18">
            <a:extLst>
              <a:ext uri="{FF2B5EF4-FFF2-40B4-BE49-F238E27FC236}">
                <a16:creationId xmlns:a16="http://schemas.microsoft.com/office/drawing/2014/main" id="{1618C1B5-2966-184A-9ACC-30EC68EF11C6}"/>
              </a:ext>
            </a:extLst>
          </p:cNvPr>
          <p:cNvGrpSpPr/>
          <p:nvPr userDrawn="1"/>
        </p:nvGrpSpPr>
        <p:grpSpPr>
          <a:xfrm>
            <a:off x="-127534" y="-62294"/>
            <a:ext cx="24570548" cy="13700513"/>
            <a:chOff x="-127534" y="-62294"/>
            <a:chExt cx="24570548" cy="13700513"/>
          </a:xfrm>
        </p:grpSpPr>
        <p:grpSp>
          <p:nvGrpSpPr>
            <p:cNvPr id="20" name="Группа 19">
              <a:extLst>
                <a:ext uri="{FF2B5EF4-FFF2-40B4-BE49-F238E27FC236}">
                  <a16:creationId xmlns:a16="http://schemas.microsoft.com/office/drawing/2014/main" id="{69A5C267-7946-F548-AF64-05AD7F241A99}"/>
                </a:ext>
              </a:extLst>
            </p:cNvPr>
            <p:cNvGrpSpPr/>
            <p:nvPr/>
          </p:nvGrpSpPr>
          <p:grpSpPr>
            <a:xfrm>
              <a:off x="-127534" y="-62294"/>
              <a:ext cx="24570548" cy="13700513"/>
              <a:chOff x="-127534" y="-62294"/>
              <a:chExt cx="24570548" cy="13700513"/>
            </a:xfrm>
          </p:grpSpPr>
          <p:cxnSp>
            <p:nvCxnSpPr>
              <p:cNvPr id="23" name="Прямая соединительная линия 22">
                <a:extLst>
                  <a:ext uri="{FF2B5EF4-FFF2-40B4-BE49-F238E27FC236}">
                    <a16:creationId xmlns:a16="http://schemas.microsoft.com/office/drawing/2014/main" id="{80F8C33C-33AA-1A45-A90D-340AC2D51A54}"/>
                  </a:ext>
                </a:extLst>
              </p:cNvPr>
              <p:cNvCxnSpPr>
                <a:cxnSpLocks/>
              </p:cNvCxnSpPr>
              <p:nvPr userDrawn="1"/>
            </p:nvCxnSpPr>
            <p:spPr>
              <a:xfrm>
                <a:off x="0" y="6846863"/>
                <a:ext cx="24387175" cy="0"/>
              </a:xfrm>
              <a:prstGeom prst="line">
                <a:avLst/>
              </a:pr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Полилиния 23">
                <a:extLst>
                  <a:ext uri="{FF2B5EF4-FFF2-40B4-BE49-F238E27FC236}">
                    <a16:creationId xmlns:a16="http://schemas.microsoft.com/office/drawing/2014/main" id="{AE9835C7-7F2C-C44D-B749-96747EA776F8}"/>
                  </a:ext>
                </a:extLst>
              </p:cNvPr>
              <p:cNvSpPr/>
              <p:nvPr userDrawn="1"/>
            </p:nvSpPr>
            <p:spPr>
              <a:xfrm>
                <a:off x="2112219" y="-62294"/>
                <a:ext cx="7909994" cy="13700513"/>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4" fmla="*/ 4051366 w 10128823"/>
                  <a:gd name="connsiteY4" fmla="*/ 91440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10128823 w 10128823"/>
                  <a:gd name="connsiteY0" fmla="*/ 0 h 6858794"/>
                  <a:gd name="connsiteX1" fmla="*/ 6168897 w 10128823"/>
                  <a:gd name="connsiteY1" fmla="*/ 6858794 h 6858794"/>
                  <a:gd name="connsiteX2" fmla="*/ 0 w 10128823"/>
                  <a:gd name="connsiteY2" fmla="*/ 6858794 h 6858794"/>
                  <a:gd name="connsiteX0" fmla="*/ 3959926 w 3959926"/>
                  <a:gd name="connsiteY0" fmla="*/ 0 h 6858794"/>
                  <a:gd name="connsiteX1" fmla="*/ 0 w 3959926"/>
                  <a:gd name="connsiteY1" fmla="*/ 6858794 h 6858794"/>
                </a:gdLst>
                <a:ahLst/>
                <a:cxnLst>
                  <a:cxn ang="0">
                    <a:pos x="connsiteX0" y="connsiteY0"/>
                  </a:cxn>
                  <a:cxn ang="0">
                    <a:pos x="connsiteX1" y="connsiteY1"/>
                  </a:cxn>
                </a:cxnLst>
                <a:rect l="l" t="t" r="r" b="b"/>
                <a:pathLst>
                  <a:path w="3959926" h="6858794">
                    <a:moveTo>
                      <a:pt x="3959926" y="0"/>
                    </a:moveTo>
                    <a:lnTo>
                      <a:pt x="0" y="6858794"/>
                    </a:lnTo>
                  </a:path>
                </a:pathLst>
              </a:cu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25" name="Полилиния 24">
                <a:extLst>
                  <a:ext uri="{FF2B5EF4-FFF2-40B4-BE49-F238E27FC236}">
                    <a16:creationId xmlns:a16="http://schemas.microsoft.com/office/drawing/2014/main" id="{541FB0F4-35D9-364A-BD07-12E05399634A}"/>
                  </a:ext>
                </a:extLst>
              </p:cNvPr>
              <p:cNvSpPr/>
              <p:nvPr userDrawn="1"/>
            </p:nvSpPr>
            <p:spPr>
              <a:xfrm>
                <a:off x="8220290" y="-62294"/>
                <a:ext cx="7909994" cy="13700513"/>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4" fmla="*/ 4051366 w 10128823"/>
                  <a:gd name="connsiteY4" fmla="*/ 91440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10128823 w 10128823"/>
                  <a:gd name="connsiteY0" fmla="*/ 0 h 6858794"/>
                  <a:gd name="connsiteX1" fmla="*/ 6168897 w 10128823"/>
                  <a:gd name="connsiteY1" fmla="*/ 6858794 h 6858794"/>
                  <a:gd name="connsiteX2" fmla="*/ 0 w 10128823"/>
                  <a:gd name="connsiteY2" fmla="*/ 6858794 h 6858794"/>
                  <a:gd name="connsiteX0" fmla="*/ 3959926 w 3959926"/>
                  <a:gd name="connsiteY0" fmla="*/ 0 h 6858794"/>
                  <a:gd name="connsiteX1" fmla="*/ 0 w 3959926"/>
                  <a:gd name="connsiteY1" fmla="*/ 6858794 h 6858794"/>
                </a:gdLst>
                <a:ahLst/>
                <a:cxnLst>
                  <a:cxn ang="0">
                    <a:pos x="connsiteX0" y="connsiteY0"/>
                  </a:cxn>
                  <a:cxn ang="0">
                    <a:pos x="connsiteX1" y="connsiteY1"/>
                  </a:cxn>
                </a:cxnLst>
                <a:rect l="l" t="t" r="r" b="b"/>
                <a:pathLst>
                  <a:path w="3959926" h="6858794">
                    <a:moveTo>
                      <a:pt x="3959926" y="0"/>
                    </a:moveTo>
                    <a:lnTo>
                      <a:pt x="0" y="6858794"/>
                    </a:lnTo>
                  </a:path>
                </a:pathLst>
              </a:cu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26" name="Полилиния 25">
                <a:extLst>
                  <a:ext uri="{FF2B5EF4-FFF2-40B4-BE49-F238E27FC236}">
                    <a16:creationId xmlns:a16="http://schemas.microsoft.com/office/drawing/2014/main" id="{F0A416F6-C16D-E44F-B9E5-2608BA99EDE0}"/>
                  </a:ext>
                </a:extLst>
              </p:cNvPr>
              <p:cNvSpPr/>
              <p:nvPr userDrawn="1"/>
            </p:nvSpPr>
            <p:spPr>
              <a:xfrm>
                <a:off x="14364713" y="-62294"/>
                <a:ext cx="7909994" cy="13700513"/>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4" fmla="*/ 4051366 w 10128823"/>
                  <a:gd name="connsiteY4" fmla="*/ 91440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10128823 w 10128823"/>
                  <a:gd name="connsiteY0" fmla="*/ 0 h 6858794"/>
                  <a:gd name="connsiteX1" fmla="*/ 6168897 w 10128823"/>
                  <a:gd name="connsiteY1" fmla="*/ 6858794 h 6858794"/>
                  <a:gd name="connsiteX2" fmla="*/ 0 w 10128823"/>
                  <a:gd name="connsiteY2" fmla="*/ 6858794 h 6858794"/>
                  <a:gd name="connsiteX0" fmla="*/ 3959926 w 3959926"/>
                  <a:gd name="connsiteY0" fmla="*/ 0 h 6858794"/>
                  <a:gd name="connsiteX1" fmla="*/ 0 w 3959926"/>
                  <a:gd name="connsiteY1" fmla="*/ 6858794 h 6858794"/>
                </a:gdLst>
                <a:ahLst/>
                <a:cxnLst>
                  <a:cxn ang="0">
                    <a:pos x="connsiteX0" y="connsiteY0"/>
                  </a:cxn>
                  <a:cxn ang="0">
                    <a:pos x="connsiteX1" y="connsiteY1"/>
                  </a:cxn>
                </a:cxnLst>
                <a:rect l="l" t="t" r="r" b="b"/>
                <a:pathLst>
                  <a:path w="3959926" h="6858794">
                    <a:moveTo>
                      <a:pt x="3959926" y="0"/>
                    </a:moveTo>
                    <a:lnTo>
                      <a:pt x="0" y="6858794"/>
                    </a:lnTo>
                  </a:path>
                </a:pathLst>
              </a:cu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27" name="Полилиния 26">
                <a:extLst>
                  <a:ext uri="{FF2B5EF4-FFF2-40B4-BE49-F238E27FC236}">
                    <a16:creationId xmlns:a16="http://schemas.microsoft.com/office/drawing/2014/main" id="{CA3B55FF-6EB9-5548-94DD-43549DC0FD36}"/>
                  </a:ext>
                </a:extLst>
              </p:cNvPr>
              <p:cNvSpPr/>
              <p:nvPr userDrawn="1"/>
            </p:nvSpPr>
            <p:spPr>
              <a:xfrm>
                <a:off x="-127534" y="-62294"/>
                <a:ext cx="4041676" cy="7000389"/>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4" fmla="*/ 4051366 w 10128823"/>
                  <a:gd name="connsiteY4" fmla="*/ 91440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10128823 w 10128823"/>
                  <a:gd name="connsiteY0" fmla="*/ 0 h 6858794"/>
                  <a:gd name="connsiteX1" fmla="*/ 6168897 w 10128823"/>
                  <a:gd name="connsiteY1" fmla="*/ 6858794 h 6858794"/>
                  <a:gd name="connsiteX2" fmla="*/ 0 w 10128823"/>
                  <a:gd name="connsiteY2" fmla="*/ 6858794 h 6858794"/>
                  <a:gd name="connsiteX0" fmla="*/ 3959926 w 3959926"/>
                  <a:gd name="connsiteY0" fmla="*/ 0 h 6858794"/>
                  <a:gd name="connsiteX1" fmla="*/ 0 w 3959926"/>
                  <a:gd name="connsiteY1" fmla="*/ 6858794 h 6858794"/>
                </a:gdLst>
                <a:ahLst/>
                <a:cxnLst>
                  <a:cxn ang="0">
                    <a:pos x="connsiteX0" y="connsiteY0"/>
                  </a:cxn>
                  <a:cxn ang="0">
                    <a:pos x="connsiteX1" y="connsiteY1"/>
                  </a:cxn>
                </a:cxnLst>
                <a:rect l="l" t="t" r="r" b="b"/>
                <a:pathLst>
                  <a:path w="3959926" h="6858794">
                    <a:moveTo>
                      <a:pt x="3959926" y="0"/>
                    </a:moveTo>
                    <a:lnTo>
                      <a:pt x="0" y="6858794"/>
                    </a:lnTo>
                  </a:path>
                </a:pathLst>
              </a:cu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sp>
            <p:nvSpPr>
              <p:cNvPr id="28" name="Полилиния 27">
                <a:extLst>
                  <a:ext uri="{FF2B5EF4-FFF2-40B4-BE49-F238E27FC236}">
                    <a16:creationId xmlns:a16="http://schemas.microsoft.com/office/drawing/2014/main" id="{70D272D0-BBC1-3A48-805A-FF3215C30D43}"/>
                  </a:ext>
                </a:extLst>
              </p:cNvPr>
              <p:cNvSpPr/>
              <p:nvPr userDrawn="1"/>
            </p:nvSpPr>
            <p:spPr>
              <a:xfrm>
                <a:off x="20474507" y="6764562"/>
                <a:ext cx="3968507" cy="6873657"/>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4" fmla="*/ 4051366 w 10128823"/>
                  <a:gd name="connsiteY4" fmla="*/ 91440 h 6858794"/>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 name="connsiteX0" fmla="*/ 10128823 w 10128823"/>
                  <a:gd name="connsiteY0" fmla="*/ 0 h 6858794"/>
                  <a:gd name="connsiteX1" fmla="*/ 6168897 w 10128823"/>
                  <a:gd name="connsiteY1" fmla="*/ 6858794 h 6858794"/>
                  <a:gd name="connsiteX2" fmla="*/ 0 w 10128823"/>
                  <a:gd name="connsiteY2" fmla="*/ 6858794 h 6858794"/>
                  <a:gd name="connsiteX0" fmla="*/ 3959926 w 3959926"/>
                  <a:gd name="connsiteY0" fmla="*/ 0 h 6858794"/>
                  <a:gd name="connsiteX1" fmla="*/ 0 w 3959926"/>
                  <a:gd name="connsiteY1" fmla="*/ 6858794 h 6858794"/>
                </a:gdLst>
                <a:ahLst/>
                <a:cxnLst>
                  <a:cxn ang="0">
                    <a:pos x="connsiteX0" y="connsiteY0"/>
                  </a:cxn>
                  <a:cxn ang="0">
                    <a:pos x="connsiteX1" y="connsiteY1"/>
                  </a:cxn>
                </a:cxnLst>
                <a:rect l="l" t="t" r="r" b="b"/>
                <a:pathLst>
                  <a:path w="3959926" h="6858794">
                    <a:moveTo>
                      <a:pt x="3959926" y="0"/>
                    </a:moveTo>
                    <a:lnTo>
                      <a:pt x="0" y="6858794"/>
                    </a:lnTo>
                  </a:path>
                </a:pathLst>
              </a:cu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b="1"/>
              </a:p>
            </p:txBody>
          </p:sp>
        </p:grpSp>
        <p:cxnSp>
          <p:nvCxnSpPr>
            <p:cNvPr id="21" name="Прямая соединительная линия 20">
              <a:extLst>
                <a:ext uri="{FF2B5EF4-FFF2-40B4-BE49-F238E27FC236}">
                  <a16:creationId xmlns:a16="http://schemas.microsoft.com/office/drawing/2014/main" id="{2532F099-9CD6-F24E-8EAC-993E1E946D55}"/>
                </a:ext>
              </a:extLst>
            </p:cNvPr>
            <p:cNvCxnSpPr>
              <a:cxnSpLocks/>
            </p:cNvCxnSpPr>
            <p:nvPr/>
          </p:nvCxnSpPr>
          <p:spPr>
            <a:xfrm>
              <a:off x="0" y="10288191"/>
              <a:ext cx="24387175" cy="0"/>
            </a:xfrm>
            <a:prstGeom prst="line">
              <a:avLst/>
            </a:pr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DC21486D-EEC4-FC48-9673-6893882DDC86}"/>
                </a:ext>
              </a:extLst>
            </p:cNvPr>
            <p:cNvCxnSpPr>
              <a:cxnSpLocks/>
            </p:cNvCxnSpPr>
            <p:nvPr/>
          </p:nvCxnSpPr>
          <p:spPr>
            <a:xfrm>
              <a:off x="0" y="3429397"/>
              <a:ext cx="24387175" cy="0"/>
            </a:xfrm>
            <a:prstGeom prst="line">
              <a:avLst/>
            </a:prstGeom>
            <a:ln>
              <a:solidFill>
                <a:schemeClr val="tx2">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929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Main_9">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601921" y="2106267"/>
            <a:ext cx="8104750"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YOUR TOP SLIDE</a:t>
            </a:r>
            <a:endParaRPr lang="ru-RU" dirty="0"/>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601921" y="5274623"/>
            <a:ext cx="8104750" cy="5007604"/>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77312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Main_9">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4609503" y="2034258"/>
            <a:ext cx="8215403"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4609503" y="5202617"/>
            <a:ext cx="8215403" cy="5079610"/>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69826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Main_9">
    <p:spTree>
      <p:nvGrpSpPr>
        <p:cNvPr id="1" name=""/>
        <p:cNvGrpSpPr/>
        <p:nvPr/>
      </p:nvGrpSpPr>
      <p:grpSpPr>
        <a:xfrm>
          <a:off x="0" y="0"/>
          <a:ext cx="0" cy="0"/>
          <a:chOff x="0" y="0"/>
          <a:chExt cx="0" cy="0"/>
        </a:xfrm>
      </p:grpSpPr>
      <p:sp>
        <p:nvSpPr>
          <p:cNvPr id="35" name="Заголовок 1">
            <a:extLst>
              <a:ext uri="{FF2B5EF4-FFF2-40B4-BE49-F238E27FC236}">
                <a16:creationId xmlns:a16="http://schemas.microsoft.com/office/drawing/2014/main" id="{EE10D30D-5519-0E46-A928-C905069518D9}"/>
              </a:ext>
            </a:extLst>
          </p:cNvPr>
          <p:cNvSpPr>
            <a:spLocks noGrp="1"/>
          </p:cNvSpPr>
          <p:nvPr>
            <p:ph type="title" hasCustomPrompt="1"/>
          </p:nvPr>
        </p:nvSpPr>
        <p:spPr>
          <a:xfrm>
            <a:off x="1601921" y="2106267"/>
            <a:ext cx="8104750"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YOUR TOP SLIDE</a:t>
            </a:r>
            <a:endParaRPr lang="ru-RU" dirty="0"/>
          </a:p>
        </p:txBody>
      </p:sp>
      <p:sp>
        <p:nvSpPr>
          <p:cNvPr id="36" name="Текст 3">
            <a:extLst>
              <a:ext uri="{FF2B5EF4-FFF2-40B4-BE49-F238E27FC236}">
                <a16:creationId xmlns:a16="http://schemas.microsoft.com/office/drawing/2014/main" id="{1C3F5E0A-1D97-2E4F-9560-03B8DC6EE928}"/>
              </a:ext>
            </a:extLst>
          </p:cNvPr>
          <p:cNvSpPr>
            <a:spLocks noGrp="1"/>
          </p:cNvSpPr>
          <p:nvPr>
            <p:ph type="body" sz="quarter" idx="21" hasCustomPrompt="1"/>
          </p:nvPr>
        </p:nvSpPr>
        <p:spPr>
          <a:xfrm>
            <a:off x="1601921" y="5274623"/>
            <a:ext cx="8104750" cy="5007604"/>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19" name="Рисунок 14">
            <a:extLst>
              <a:ext uri="{FF2B5EF4-FFF2-40B4-BE49-F238E27FC236}">
                <a16:creationId xmlns:a16="http://schemas.microsoft.com/office/drawing/2014/main" id="{C8BD3AE2-54B3-4444-BDE1-57C7A465905E}"/>
              </a:ext>
            </a:extLst>
          </p:cNvPr>
          <p:cNvSpPr>
            <a:spLocks noGrp="1"/>
          </p:cNvSpPr>
          <p:nvPr>
            <p:ph type="pic" sz="quarter" idx="37"/>
          </p:nvPr>
        </p:nvSpPr>
        <p:spPr>
          <a:xfrm>
            <a:off x="8161139" y="6858795"/>
            <a:ext cx="10128824" cy="6858793"/>
          </a:xfrm>
          <a:custGeom>
            <a:avLst/>
            <a:gdLst>
              <a:gd name="connsiteX0" fmla="*/ 3959927 w 10128824"/>
              <a:gd name="connsiteY0" fmla="*/ 0 h 6858793"/>
              <a:gd name="connsiteX1" fmla="*/ 10128824 w 10128824"/>
              <a:gd name="connsiteY1" fmla="*/ 0 h 6858793"/>
              <a:gd name="connsiteX2" fmla="*/ 6168899 w 10128824"/>
              <a:gd name="connsiteY2" fmla="*/ 6858793 h 6858793"/>
              <a:gd name="connsiteX3" fmla="*/ 0 w 1012882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4" h="6858793">
                <a:moveTo>
                  <a:pt x="3959927" y="0"/>
                </a:moveTo>
                <a:lnTo>
                  <a:pt x="10128824" y="0"/>
                </a:lnTo>
                <a:lnTo>
                  <a:pt x="6168899"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20" name="Рисунок 15">
            <a:extLst>
              <a:ext uri="{FF2B5EF4-FFF2-40B4-BE49-F238E27FC236}">
                <a16:creationId xmlns:a16="http://schemas.microsoft.com/office/drawing/2014/main" id="{DE4C5FD9-2569-934F-94AA-C5B9CC47F5B1}"/>
              </a:ext>
            </a:extLst>
          </p:cNvPr>
          <p:cNvSpPr>
            <a:spLocks noGrp="1"/>
          </p:cNvSpPr>
          <p:nvPr>
            <p:ph type="pic" sz="quarter" idx="38"/>
          </p:nvPr>
        </p:nvSpPr>
        <p:spPr>
          <a:xfrm>
            <a:off x="12121068" y="-2"/>
            <a:ext cx="10128823" cy="6858794"/>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Lst>
            <a:ahLst/>
            <a:cxnLst>
              <a:cxn ang="0">
                <a:pos x="connsiteX0" y="connsiteY0"/>
              </a:cxn>
              <a:cxn ang="0">
                <a:pos x="connsiteX1" y="connsiteY1"/>
              </a:cxn>
              <a:cxn ang="0">
                <a:pos x="connsiteX2" y="connsiteY2"/>
              </a:cxn>
              <a:cxn ang="0">
                <a:pos x="connsiteX3" y="connsiteY3"/>
              </a:cxn>
            </a:cxnLst>
            <a:rect l="l" t="t" r="r" b="b"/>
            <a:pathLst>
              <a:path w="10128823" h="6858794">
                <a:moveTo>
                  <a:pt x="3959926" y="0"/>
                </a:moveTo>
                <a:lnTo>
                  <a:pt x="10128823" y="0"/>
                </a:lnTo>
                <a:lnTo>
                  <a:pt x="6168897" y="6858794"/>
                </a:lnTo>
                <a:lnTo>
                  <a:pt x="0" y="6858794"/>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Tree>
    <p:extLst>
      <p:ext uri="{BB962C8B-B14F-4D97-AF65-F5344CB8AC3E}">
        <p14:creationId xmlns:p14="http://schemas.microsoft.com/office/powerpoint/2010/main" val="260908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Main_9">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4609503" y="2034258"/>
            <a:ext cx="8215403"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4609503" y="5202617"/>
            <a:ext cx="8215403" cy="5079610"/>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22" name="Рисунок 21">
            <a:extLst>
              <a:ext uri="{FF2B5EF4-FFF2-40B4-BE49-F238E27FC236}">
                <a16:creationId xmlns:a16="http://schemas.microsoft.com/office/drawing/2014/main" id="{E4058108-0085-4A48-A720-FD3B2B46CFF4}"/>
              </a:ext>
            </a:extLst>
          </p:cNvPr>
          <p:cNvSpPr>
            <a:spLocks noGrp="1"/>
          </p:cNvSpPr>
          <p:nvPr>
            <p:ph type="pic" sz="quarter" idx="38"/>
          </p:nvPr>
        </p:nvSpPr>
        <p:spPr>
          <a:xfrm>
            <a:off x="1" y="0"/>
            <a:ext cx="16173197" cy="13717589"/>
          </a:xfrm>
          <a:custGeom>
            <a:avLst/>
            <a:gdLst>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0174472 w 16173197"/>
              <a:gd name="connsiteY4" fmla="*/ 6858796 h 13717589"/>
              <a:gd name="connsiteX5" fmla="*/ 12213270 w 16173197"/>
              <a:gd name="connsiteY5" fmla="*/ 6858796 h 13717589"/>
              <a:gd name="connsiteX6" fmla="*/ 8253345 w 16173197"/>
              <a:gd name="connsiteY6" fmla="*/ 13717589 h 13717589"/>
              <a:gd name="connsiteX7" fmla="*/ 2123818 w 16173197"/>
              <a:gd name="connsiteY7" fmla="*/ 13717589 h 13717589"/>
              <a:gd name="connsiteX8" fmla="*/ 2084446 w 16173197"/>
              <a:gd name="connsiteY8" fmla="*/ 13717589 h 13717589"/>
              <a:gd name="connsiteX9" fmla="*/ 0 w 16173197"/>
              <a:gd name="connsiteY9" fmla="*/ 13717589 h 13717589"/>
              <a:gd name="connsiteX10" fmla="*/ 0 w 16173197"/>
              <a:gd name="connsiteY10" fmla="*/ 6858796 h 13717589"/>
              <a:gd name="connsiteX11" fmla="*/ 4005576 w 16173197"/>
              <a:gd name="connsiteY11" fmla="*/ 6858796 h 13717589"/>
              <a:gd name="connsiteX12" fmla="*/ 4005577 w 16173197"/>
              <a:gd name="connsiteY12" fmla="*/ 6858795 h 13717589"/>
              <a:gd name="connsiteX13" fmla="*/ 0 w 16173197"/>
              <a:gd name="connsiteY13" fmla="*/ 6858795 h 13717589"/>
              <a:gd name="connsiteX14" fmla="*/ 0 w 16173197"/>
              <a:gd name="connsiteY14" fmla="*/ 6779494 h 13717589"/>
              <a:gd name="connsiteX15" fmla="*/ 3914142 w 16173197"/>
              <a:gd name="connsiteY15" fmla="*/ 1 h 13717589"/>
              <a:gd name="connsiteX16" fmla="*/ 10004300 w 16173197"/>
              <a:gd name="connsiteY16" fmla="*/ 1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0174472 w 16173197"/>
              <a:gd name="connsiteY4" fmla="*/ 6858796 h 13717589"/>
              <a:gd name="connsiteX5" fmla="*/ 12213270 w 16173197"/>
              <a:gd name="connsiteY5" fmla="*/ 6858796 h 13717589"/>
              <a:gd name="connsiteX6" fmla="*/ 8253345 w 16173197"/>
              <a:gd name="connsiteY6" fmla="*/ 13717589 h 13717589"/>
              <a:gd name="connsiteX7" fmla="*/ 2123818 w 16173197"/>
              <a:gd name="connsiteY7" fmla="*/ 13717589 h 13717589"/>
              <a:gd name="connsiteX8" fmla="*/ 2084446 w 16173197"/>
              <a:gd name="connsiteY8" fmla="*/ 13717589 h 13717589"/>
              <a:gd name="connsiteX9" fmla="*/ 0 w 16173197"/>
              <a:gd name="connsiteY9" fmla="*/ 13717589 h 13717589"/>
              <a:gd name="connsiteX10" fmla="*/ 0 w 16173197"/>
              <a:gd name="connsiteY10" fmla="*/ 6858796 h 13717589"/>
              <a:gd name="connsiteX11" fmla="*/ 4005576 w 16173197"/>
              <a:gd name="connsiteY11" fmla="*/ 6858796 h 13717589"/>
              <a:gd name="connsiteX12" fmla="*/ 0 w 16173197"/>
              <a:gd name="connsiteY12" fmla="*/ 6858795 h 13717589"/>
              <a:gd name="connsiteX13" fmla="*/ 0 w 16173197"/>
              <a:gd name="connsiteY13" fmla="*/ 6779494 h 13717589"/>
              <a:gd name="connsiteX14" fmla="*/ 3914142 w 16173197"/>
              <a:gd name="connsiteY14" fmla="*/ 1 h 13717589"/>
              <a:gd name="connsiteX15" fmla="*/ 10004300 w 16173197"/>
              <a:gd name="connsiteY15" fmla="*/ 1 h 13717589"/>
              <a:gd name="connsiteX16" fmla="*/ 10004300 w 16173197"/>
              <a:gd name="connsiteY16" fmla="*/ 0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0174472 w 16173197"/>
              <a:gd name="connsiteY4" fmla="*/ 6858796 h 13717589"/>
              <a:gd name="connsiteX5" fmla="*/ 12213270 w 16173197"/>
              <a:gd name="connsiteY5" fmla="*/ 6858796 h 13717589"/>
              <a:gd name="connsiteX6" fmla="*/ 8253345 w 16173197"/>
              <a:gd name="connsiteY6" fmla="*/ 13717589 h 13717589"/>
              <a:gd name="connsiteX7" fmla="*/ 2123818 w 16173197"/>
              <a:gd name="connsiteY7" fmla="*/ 13717589 h 13717589"/>
              <a:gd name="connsiteX8" fmla="*/ 2084446 w 16173197"/>
              <a:gd name="connsiteY8" fmla="*/ 13717589 h 13717589"/>
              <a:gd name="connsiteX9" fmla="*/ 0 w 16173197"/>
              <a:gd name="connsiteY9" fmla="*/ 13717589 h 13717589"/>
              <a:gd name="connsiteX10" fmla="*/ 0 w 16173197"/>
              <a:gd name="connsiteY10" fmla="*/ 6858796 h 13717589"/>
              <a:gd name="connsiteX11" fmla="*/ 0 w 16173197"/>
              <a:gd name="connsiteY11" fmla="*/ 6858795 h 13717589"/>
              <a:gd name="connsiteX12" fmla="*/ 0 w 16173197"/>
              <a:gd name="connsiteY12" fmla="*/ 6779494 h 13717589"/>
              <a:gd name="connsiteX13" fmla="*/ 3914142 w 16173197"/>
              <a:gd name="connsiteY13" fmla="*/ 1 h 13717589"/>
              <a:gd name="connsiteX14" fmla="*/ 10004300 w 16173197"/>
              <a:gd name="connsiteY14" fmla="*/ 1 h 13717589"/>
              <a:gd name="connsiteX15" fmla="*/ 10004300 w 16173197"/>
              <a:gd name="connsiteY15" fmla="*/ 0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2213270 w 16173197"/>
              <a:gd name="connsiteY4" fmla="*/ 6858796 h 13717589"/>
              <a:gd name="connsiteX5" fmla="*/ 8253345 w 16173197"/>
              <a:gd name="connsiteY5" fmla="*/ 13717589 h 13717589"/>
              <a:gd name="connsiteX6" fmla="*/ 2123818 w 16173197"/>
              <a:gd name="connsiteY6" fmla="*/ 13717589 h 13717589"/>
              <a:gd name="connsiteX7" fmla="*/ 2084446 w 16173197"/>
              <a:gd name="connsiteY7" fmla="*/ 13717589 h 13717589"/>
              <a:gd name="connsiteX8" fmla="*/ 0 w 16173197"/>
              <a:gd name="connsiteY8" fmla="*/ 13717589 h 13717589"/>
              <a:gd name="connsiteX9" fmla="*/ 0 w 16173197"/>
              <a:gd name="connsiteY9" fmla="*/ 6858796 h 13717589"/>
              <a:gd name="connsiteX10" fmla="*/ 0 w 16173197"/>
              <a:gd name="connsiteY10" fmla="*/ 6858795 h 13717589"/>
              <a:gd name="connsiteX11" fmla="*/ 0 w 16173197"/>
              <a:gd name="connsiteY11" fmla="*/ 6779494 h 13717589"/>
              <a:gd name="connsiteX12" fmla="*/ 3914142 w 16173197"/>
              <a:gd name="connsiteY12" fmla="*/ 1 h 13717589"/>
              <a:gd name="connsiteX13" fmla="*/ 10004300 w 16173197"/>
              <a:gd name="connsiteY13" fmla="*/ 1 h 13717589"/>
              <a:gd name="connsiteX14" fmla="*/ 10004300 w 16173197"/>
              <a:gd name="connsiteY14" fmla="*/ 0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2213270 w 16173197"/>
              <a:gd name="connsiteY3" fmla="*/ 6858796 h 13717589"/>
              <a:gd name="connsiteX4" fmla="*/ 8253345 w 16173197"/>
              <a:gd name="connsiteY4" fmla="*/ 13717589 h 13717589"/>
              <a:gd name="connsiteX5" fmla="*/ 2123818 w 16173197"/>
              <a:gd name="connsiteY5" fmla="*/ 13717589 h 13717589"/>
              <a:gd name="connsiteX6" fmla="*/ 2084446 w 16173197"/>
              <a:gd name="connsiteY6" fmla="*/ 13717589 h 13717589"/>
              <a:gd name="connsiteX7" fmla="*/ 0 w 16173197"/>
              <a:gd name="connsiteY7" fmla="*/ 13717589 h 13717589"/>
              <a:gd name="connsiteX8" fmla="*/ 0 w 16173197"/>
              <a:gd name="connsiteY8" fmla="*/ 6858796 h 13717589"/>
              <a:gd name="connsiteX9" fmla="*/ 0 w 16173197"/>
              <a:gd name="connsiteY9" fmla="*/ 6858795 h 13717589"/>
              <a:gd name="connsiteX10" fmla="*/ 0 w 16173197"/>
              <a:gd name="connsiteY10" fmla="*/ 6779494 h 13717589"/>
              <a:gd name="connsiteX11" fmla="*/ 3914142 w 16173197"/>
              <a:gd name="connsiteY11" fmla="*/ 1 h 13717589"/>
              <a:gd name="connsiteX12" fmla="*/ 10004300 w 16173197"/>
              <a:gd name="connsiteY12" fmla="*/ 1 h 13717589"/>
              <a:gd name="connsiteX13" fmla="*/ 10004300 w 16173197"/>
              <a:gd name="connsiteY13" fmla="*/ 0 h 137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73197" h="13717589">
                <a:moveTo>
                  <a:pt x="10004300" y="0"/>
                </a:moveTo>
                <a:lnTo>
                  <a:pt x="16173197" y="0"/>
                </a:lnTo>
                <a:lnTo>
                  <a:pt x="12213271" y="6858795"/>
                </a:lnTo>
                <a:lnTo>
                  <a:pt x="12213270" y="6858796"/>
                </a:lnTo>
                <a:lnTo>
                  <a:pt x="8253345" y="13717589"/>
                </a:lnTo>
                <a:lnTo>
                  <a:pt x="2123818" y="13717589"/>
                </a:lnTo>
                <a:lnTo>
                  <a:pt x="2084446" y="13717589"/>
                </a:lnTo>
                <a:lnTo>
                  <a:pt x="0" y="13717589"/>
                </a:lnTo>
                <a:lnTo>
                  <a:pt x="0" y="6858796"/>
                </a:lnTo>
                <a:lnTo>
                  <a:pt x="0" y="6858795"/>
                </a:lnTo>
                <a:lnTo>
                  <a:pt x="0" y="6779494"/>
                </a:lnTo>
                <a:lnTo>
                  <a:pt x="3914142" y="1"/>
                </a:lnTo>
                <a:lnTo>
                  <a:pt x="10004300" y="1"/>
                </a:lnTo>
                <a:lnTo>
                  <a:pt x="10004300" y="0"/>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Tree>
    <p:extLst>
      <p:ext uri="{BB962C8B-B14F-4D97-AF65-F5344CB8AC3E}">
        <p14:creationId xmlns:p14="http://schemas.microsoft.com/office/powerpoint/2010/main" val="408958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Main_9">
    <p:spTree>
      <p:nvGrpSpPr>
        <p:cNvPr id="1" name=""/>
        <p:cNvGrpSpPr/>
        <p:nvPr/>
      </p:nvGrpSpPr>
      <p:grpSpPr>
        <a:xfrm>
          <a:off x="0" y="0"/>
          <a:ext cx="0" cy="0"/>
          <a:chOff x="0" y="0"/>
          <a:chExt cx="0" cy="0"/>
        </a:xfrm>
      </p:grpSpPr>
      <p:sp>
        <p:nvSpPr>
          <p:cNvPr id="35" name="Заголовок 1">
            <a:extLst>
              <a:ext uri="{FF2B5EF4-FFF2-40B4-BE49-F238E27FC236}">
                <a16:creationId xmlns:a16="http://schemas.microsoft.com/office/drawing/2014/main" id="{EE10D30D-5519-0E46-A928-C905069518D9}"/>
              </a:ext>
            </a:extLst>
          </p:cNvPr>
          <p:cNvSpPr>
            <a:spLocks noGrp="1"/>
          </p:cNvSpPr>
          <p:nvPr>
            <p:ph type="title" hasCustomPrompt="1"/>
          </p:nvPr>
        </p:nvSpPr>
        <p:spPr>
          <a:xfrm>
            <a:off x="1601921" y="2106267"/>
            <a:ext cx="8104750"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YOUR TOP SLIDE</a:t>
            </a:r>
            <a:endParaRPr lang="ru-RU" dirty="0"/>
          </a:p>
        </p:txBody>
      </p:sp>
      <p:sp>
        <p:nvSpPr>
          <p:cNvPr id="36" name="Текст 3">
            <a:extLst>
              <a:ext uri="{FF2B5EF4-FFF2-40B4-BE49-F238E27FC236}">
                <a16:creationId xmlns:a16="http://schemas.microsoft.com/office/drawing/2014/main" id="{1C3F5E0A-1D97-2E4F-9560-03B8DC6EE928}"/>
              </a:ext>
            </a:extLst>
          </p:cNvPr>
          <p:cNvSpPr>
            <a:spLocks noGrp="1"/>
          </p:cNvSpPr>
          <p:nvPr>
            <p:ph type="body" sz="quarter" idx="21" hasCustomPrompt="1"/>
          </p:nvPr>
        </p:nvSpPr>
        <p:spPr>
          <a:xfrm>
            <a:off x="1601921" y="5274623"/>
            <a:ext cx="8104750" cy="5007604"/>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12" name="Рисунок 12">
            <a:extLst>
              <a:ext uri="{FF2B5EF4-FFF2-40B4-BE49-F238E27FC236}">
                <a16:creationId xmlns:a16="http://schemas.microsoft.com/office/drawing/2014/main" id="{B9CAB915-BADE-B447-8671-4F9EDCE51FA3}"/>
              </a:ext>
            </a:extLst>
          </p:cNvPr>
          <p:cNvSpPr>
            <a:spLocks noGrp="1"/>
          </p:cNvSpPr>
          <p:nvPr>
            <p:ph type="pic" sz="quarter" idx="38"/>
          </p:nvPr>
        </p:nvSpPr>
        <p:spPr>
          <a:xfrm>
            <a:off x="12173901" y="2"/>
            <a:ext cx="10128824" cy="6858793"/>
          </a:xfrm>
          <a:custGeom>
            <a:avLst/>
            <a:gdLst>
              <a:gd name="connsiteX0" fmla="*/ 3959927 w 10128824"/>
              <a:gd name="connsiteY0" fmla="*/ 0 h 6858793"/>
              <a:gd name="connsiteX1" fmla="*/ 10128824 w 10128824"/>
              <a:gd name="connsiteY1" fmla="*/ 0 h 6858793"/>
              <a:gd name="connsiteX2" fmla="*/ 6168898 w 10128824"/>
              <a:gd name="connsiteY2" fmla="*/ 6858793 h 6858793"/>
              <a:gd name="connsiteX3" fmla="*/ 0 w 1012882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4" h="6858793">
                <a:moveTo>
                  <a:pt x="3959927" y="0"/>
                </a:moveTo>
                <a:lnTo>
                  <a:pt x="10128824" y="0"/>
                </a:lnTo>
                <a:lnTo>
                  <a:pt x="6168898"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13" name="Рисунок 11">
            <a:extLst>
              <a:ext uri="{FF2B5EF4-FFF2-40B4-BE49-F238E27FC236}">
                <a16:creationId xmlns:a16="http://schemas.microsoft.com/office/drawing/2014/main" id="{3D96F03B-327B-1443-B10D-4D7C41D9C0D0}"/>
              </a:ext>
            </a:extLst>
          </p:cNvPr>
          <p:cNvSpPr>
            <a:spLocks noGrp="1"/>
          </p:cNvSpPr>
          <p:nvPr>
            <p:ph type="pic" sz="quarter" idx="39"/>
          </p:nvPr>
        </p:nvSpPr>
        <p:spPr>
          <a:xfrm>
            <a:off x="18303430" y="0"/>
            <a:ext cx="6101738" cy="6858794"/>
          </a:xfrm>
          <a:custGeom>
            <a:avLst/>
            <a:gdLst>
              <a:gd name="connsiteX0" fmla="*/ 3959926 w 6101738"/>
              <a:gd name="connsiteY0" fmla="*/ 0 h 6858794"/>
              <a:gd name="connsiteX1" fmla="*/ 6101738 w 6101738"/>
              <a:gd name="connsiteY1" fmla="*/ 0 h 6858794"/>
              <a:gd name="connsiteX2" fmla="*/ 6101738 w 6101738"/>
              <a:gd name="connsiteY2" fmla="*/ 6858794 h 6858794"/>
              <a:gd name="connsiteX3" fmla="*/ 0 w 6101738"/>
              <a:gd name="connsiteY3" fmla="*/ 6858794 h 6858794"/>
            </a:gdLst>
            <a:ahLst/>
            <a:cxnLst>
              <a:cxn ang="0">
                <a:pos x="connsiteX0" y="connsiteY0"/>
              </a:cxn>
              <a:cxn ang="0">
                <a:pos x="connsiteX1" y="connsiteY1"/>
              </a:cxn>
              <a:cxn ang="0">
                <a:pos x="connsiteX2" y="connsiteY2"/>
              </a:cxn>
              <a:cxn ang="0">
                <a:pos x="connsiteX3" y="connsiteY3"/>
              </a:cxn>
            </a:cxnLst>
            <a:rect l="l" t="t" r="r" b="b"/>
            <a:pathLst>
              <a:path w="6101738" h="6858794">
                <a:moveTo>
                  <a:pt x="3959926" y="0"/>
                </a:moveTo>
                <a:lnTo>
                  <a:pt x="6101738" y="0"/>
                </a:lnTo>
                <a:lnTo>
                  <a:pt x="6101738" y="6858794"/>
                </a:lnTo>
                <a:lnTo>
                  <a:pt x="0" y="6858794"/>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14" name="Рисунок 14">
            <a:extLst>
              <a:ext uri="{FF2B5EF4-FFF2-40B4-BE49-F238E27FC236}">
                <a16:creationId xmlns:a16="http://schemas.microsoft.com/office/drawing/2014/main" id="{360C3BD5-9CA0-AC42-8F4B-E28204C5FBED}"/>
              </a:ext>
            </a:extLst>
          </p:cNvPr>
          <p:cNvSpPr>
            <a:spLocks noGrp="1"/>
          </p:cNvSpPr>
          <p:nvPr>
            <p:ph type="pic" sz="quarter" idx="40"/>
          </p:nvPr>
        </p:nvSpPr>
        <p:spPr>
          <a:xfrm>
            <a:off x="8213975" y="6858796"/>
            <a:ext cx="10128825" cy="6858793"/>
          </a:xfrm>
          <a:custGeom>
            <a:avLst/>
            <a:gdLst>
              <a:gd name="connsiteX0" fmla="*/ 3959927 w 10128825"/>
              <a:gd name="connsiteY0" fmla="*/ 0 h 6858793"/>
              <a:gd name="connsiteX1" fmla="*/ 10128825 w 10128825"/>
              <a:gd name="connsiteY1" fmla="*/ 0 h 6858793"/>
              <a:gd name="connsiteX2" fmla="*/ 6168898 w 10128825"/>
              <a:gd name="connsiteY2" fmla="*/ 6858793 h 6858793"/>
              <a:gd name="connsiteX3" fmla="*/ 0 w 10128825"/>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5" h="6858793">
                <a:moveTo>
                  <a:pt x="3959927" y="0"/>
                </a:moveTo>
                <a:lnTo>
                  <a:pt x="10128825" y="0"/>
                </a:lnTo>
                <a:lnTo>
                  <a:pt x="6168898"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15" name="Рисунок 13">
            <a:extLst>
              <a:ext uri="{FF2B5EF4-FFF2-40B4-BE49-F238E27FC236}">
                <a16:creationId xmlns:a16="http://schemas.microsoft.com/office/drawing/2014/main" id="{DE101FA6-57F5-1041-B002-1A1A92EBDDD3}"/>
              </a:ext>
            </a:extLst>
          </p:cNvPr>
          <p:cNvSpPr>
            <a:spLocks noGrp="1"/>
          </p:cNvSpPr>
          <p:nvPr>
            <p:ph type="pic" sz="quarter" idx="41"/>
          </p:nvPr>
        </p:nvSpPr>
        <p:spPr>
          <a:xfrm>
            <a:off x="14343504" y="6858796"/>
            <a:ext cx="10061664" cy="6858793"/>
          </a:xfrm>
          <a:custGeom>
            <a:avLst/>
            <a:gdLst>
              <a:gd name="connsiteX0" fmla="*/ 3959928 w 10061664"/>
              <a:gd name="connsiteY0" fmla="*/ 0 h 6858793"/>
              <a:gd name="connsiteX1" fmla="*/ 10061664 w 10061664"/>
              <a:gd name="connsiteY1" fmla="*/ 0 h 6858793"/>
              <a:gd name="connsiteX2" fmla="*/ 10061664 w 10061664"/>
              <a:gd name="connsiteY2" fmla="*/ 116323 h 6858793"/>
              <a:gd name="connsiteX3" fmla="*/ 6168896 w 10061664"/>
              <a:gd name="connsiteY3" fmla="*/ 6858793 h 6858793"/>
              <a:gd name="connsiteX4" fmla="*/ 0 w 10061664"/>
              <a:gd name="connsiteY4" fmla="*/ 6858793 h 68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1664" h="6858793">
                <a:moveTo>
                  <a:pt x="3959928" y="0"/>
                </a:moveTo>
                <a:lnTo>
                  <a:pt x="10061664" y="0"/>
                </a:lnTo>
                <a:lnTo>
                  <a:pt x="10061664" y="116323"/>
                </a:lnTo>
                <a:lnTo>
                  <a:pt x="6168896"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Tree>
    <p:extLst>
      <p:ext uri="{BB962C8B-B14F-4D97-AF65-F5344CB8AC3E}">
        <p14:creationId xmlns:p14="http://schemas.microsoft.com/office/powerpoint/2010/main" val="20555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Main_9">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4609503" y="2034258"/>
            <a:ext cx="8215403"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OF YOUR TOP SLIDE</a:t>
            </a:r>
            <a:endParaRPr lang="ru-RU" dirty="0"/>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4609503" y="5202617"/>
            <a:ext cx="8215403" cy="5079610"/>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
        <p:nvSpPr>
          <p:cNvPr id="4" name="Рисунок 13">
            <a:extLst>
              <a:ext uri="{FF2B5EF4-FFF2-40B4-BE49-F238E27FC236}">
                <a16:creationId xmlns:a16="http://schemas.microsoft.com/office/drawing/2014/main" id="{E7C06B19-2728-A846-984A-2FD5E22C6D19}"/>
              </a:ext>
            </a:extLst>
          </p:cNvPr>
          <p:cNvSpPr>
            <a:spLocks noGrp="1"/>
          </p:cNvSpPr>
          <p:nvPr>
            <p:ph type="pic" sz="quarter" idx="38"/>
          </p:nvPr>
        </p:nvSpPr>
        <p:spPr>
          <a:xfrm>
            <a:off x="-1" y="0"/>
            <a:ext cx="10043670" cy="13717589"/>
          </a:xfrm>
          <a:custGeom>
            <a:avLst/>
            <a:gdLst>
              <a:gd name="connsiteX0" fmla="*/ 0 w 10043670"/>
              <a:gd name="connsiteY0" fmla="*/ 6858796 h 13717589"/>
              <a:gd name="connsiteX1" fmla="*/ 6083744 w 10043670"/>
              <a:gd name="connsiteY1" fmla="*/ 6858796 h 13717589"/>
              <a:gd name="connsiteX2" fmla="*/ 2123818 w 10043670"/>
              <a:gd name="connsiteY2" fmla="*/ 13717589 h 13717589"/>
              <a:gd name="connsiteX3" fmla="*/ 0 w 10043670"/>
              <a:gd name="connsiteY3" fmla="*/ 13717589 h 13717589"/>
              <a:gd name="connsiteX4" fmla="*/ 3874773 w 10043670"/>
              <a:gd name="connsiteY4" fmla="*/ 0 h 13717589"/>
              <a:gd name="connsiteX5" fmla="*/ 10043670 w 10043670"/>
              <a:gd name="connsiteY5" fmla="*/ 0 h 13717589"/>
              <a:gd name="connsiteX6" fmla="*/ 6083744 w 10043670"/>
              <a:gd name="connsiteY6" fmla="*/ 6858795 h 13717589"/>
              <a:gd name="connsiteX7" fmla="*/ 0 w 10043670"/>
              <a:gd name="connsiteY7" fmla="*/ 6858795 h 13717589"/>
              <a:gd name="connsiteX8" fmla="*/ 0 w 10043670"/>
              <a:gd name="connsiteY8" fmla="*/ 6711304 h 137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3670" h="13717589">
                <a:moveTo>
                  <a:pt x="0" y="6858796"/>
                </a:moveTo>
                <a:lnTo>
                  <a:pt x="6083744" y="6858796"/>
                </a:lnTo>
                <a:lnTo>
                  <a:pt x="2123818" y="13717589"/>
                </a:lnTo>
                <a:lnTo>
                  <a:pt x="0" y="13717589"/>
                </a:lnTo>
                <a:close/>
                <a:moveTo>
                  <a:pt x="3874773" y="0"/>
                </a:moveTo>
                <a:lnTo>
                  <a:pt x="10043670" y="0"/>
                </a:lnTo>
                <a:lnTo>
                  <a:pt x="6083744" y="6858795"/>
                </a:lnTo>
                <a:lnTo>
                  <a:pt x="0" y="6858795"/>
                </a:lnTo>
                <a:lnTo>
                  <a:pt x="0" y="6711304"/>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5" name="Рисунок 12">
            <a:extLst>
              <a:ext uri="{FF2B5EF4-FFF2-40B4-BE49-F238E27FC236}">
                <a16:creationId xmlns:a16="http://schemas.microsoft.com/office/drawing/2014/main" id="{69141B44-E991-644B-948B-7CD08BF4328A}"/>
              </a:ext>
            </a:extLst>
          </p:cNvPr>
          <p:cNvSpPr>
            <a:spLocks noGrp="1"/>
          </p:cNvSpPr>
          <p:nvPr>
            <p:ph type="pic" sz="quarter" idx="39"/>
          </p:nvPr>
        </p:nvSpPr>
        <p:spPr>
          <a:xfrm>
            <a:off x="6044375" y="0"/>
            <a:ext cx="10128823" cy="6858794"/>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Lst>
            <a:ahLst/>
            <a:cxnLst>
              <a:cxn ang="0">
                <a:pos x="connsiteX0" y="connsiteY0"/>
              </a:cxn>
              <a:cxn ang="0">
                <a:pos x="connsiteX1" y="connsiteY1"/>
              </a:cxn>
              <a:cxn ang="0">
                <a:pos x="connsiteX2" y="connsiteY2"/>
              </a:cxn>
              <a:cxn ang="0">
                <a:pos x="connsiteX3" y="connsiteY3"/>
              </a:cxn>
            </a:cxnLst>
            <a:rect l="l" t="t" r="r" b="b"/>
            <a:pathLst>
              <a:path w="10128823" h="6858794">
                <a:moveTo>
                  <a:pt x="3959926" y="0"/>
                </a:moveTo>
                <a:lnTo>
                  <a:pt x="10128823" y="0"/>
                </a:lnTo>
                <a:lnTo>
                  <a:pt x="6168897" y="6858794"/>
                </a:lnTo>
                <a:lnTo>
                  <a:pt x="0" y="6858794"/>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6" name="Рисунок 11">
            <a:extLst>
              <a:ext uri="{FF2B5EF4-FFF2-40B4-BE49-F238E27FC236}">
                <a16:creationId xmlns:a16="http://schemas.microsoft.com/office/drawing/2014/main" id="{D532563F-1D3D-D141-9BCB-062362E092D2}"/>
              </a:ext>
            </a:extLst>
          </p:cNvPr>
          <p:cNvSpPr>
            <a:spLocks noGrp="1"/>
          </p:cNvSpPr>
          <p:nvPr>
            <p:ph type="pic" sz="quarter" idx="40"/>
          </p:nvPr>
        </p:nvSpPr>
        <p:spPr>
          <a:xfrm>
            <a:off x="2084447" y="6858796"/>
            <a:ext cx="10128824" cy="6858793"/>
          </a:xfrm>
          <a:custGeom>
            <a:avLst/>
            <a:gdLst>
              <a:gd name="connsiteX0" fmla="*/ 3959927 w 10128824"/>
              <a:gd name="connsiteY0" fmla="*/ 0 h 6858793"/>
              <a:gd name="connsiteX1" fmla="*/ 10128824 w 10128824"/>
              <a:gd name="connsiteY1" fmla="*/ 0 h 6858793"/>
              <a:gd name="connsiteX2" fmla="*/ 6168899 w 10128824"/>
              <a:gd name="connsiteY2" fmla="*/ 6858793 h 6858793"/>
              <a:gd name="connsiteX3" fmla="*/ 0 w 10128824"/>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4" h="6858793">
                <a:moveTo>
                  <a:pt x="3959927" y="0"/>
                </a:moveTo>
                <a:lnTo>
                  <a:pt x="10128824" y="0"/>
                </a:lnTo>
                <a:lnTo>
                  <a:pt x="6168899"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Tree>
    <p:extLst>
      <p:ext uri="{BB962C8B-B14F-4D97-AF65-F5344CB8AC3E}">
        <p14:creationId xmlns:p14="http://schemas.microsoft.com/office/powerpoint/2010/main" val="281662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Main_9">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C17F4291-96A2-D44D-AE70-35C56C89A148}"/>
              </a:ext>
            </a:extLst>
          </p:cNvPr>
          <p:cNvSpPr>
            <a:spLocks noGrp="1"/>
          </p:cNvSpPr>
          <p:nvPr>
            <p:ph type="pic" sz="quarter" idx="40"/>
          </p:nvPr>
        </p:nvSpPr>
        <p:spPr>
          <a:xfrm>
            <a:off x="-1" y="0"/>
            <a:ext cx="10043670" cy="6858794"/>
          </a:xfrm>
          <a:custGeom>
            <a:avLst/>
            <a:gdLst>
              <a:gd name="connsiteX0" fmla="*/ 3874773 w 10043670"/>
              <a:gd name="connsiteY0" fmla="*/ 0 h 6858794"/>
              <a:gd name="connsiteX1" fmla="*/ 10043670 w 10043670"/>
              <a:gd name="connsiteY1" fmla="*/ 0 h 6858794"/>
              <a:gd name="connsiteX2" fmla="*/ 6083744 w 10043670"/>
              <a:gd name="connsiteY2" fmla="*/ 6858794 h 6858794"/>
              <a:gd name="connsiteX3" fmla="*/ 0 w 10043670"/>
              <a:gd name="connsiteY3" fmla="*/ 6858794 h 6858794"/>
              <a:gd name="connsiteX4" fmla="*/ 0 w 10043670"/>
              <a:gd name="connsiteY4" fmla="*/ 6711303 h 6858794"/>
              <a:gd name="connsiteX5" fmla="*/ 1 w 10043670"/>
              <a:gd name="connsiteY5" fmla="*/ 6711301 h 6858794"/>
              <a:gd name="connsiteX6" fmla="*/ 1 w 10043670"/>
              <a:gd name="connsiteY6" fmla="*/ 1 h 6858794"/>
              <a:gd name="connsiteX7" fmla="*/ 3874773 w 10043670"/>
              <a:gd name="connsiteY7" fmla="*/ 1 h 685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3670" h="6858794">
                <a:moveTo>
                  <a:pt x="3874773" y="0"/>
                </a:moveTo>
                <a:lnTo>
                  <a:pt x="10043670" y="0"/>
                </a:lnTo>
                <a:lnTo>
                  <a:pt x="6083744" y="6858794"/>
                </a:lnTo>
                <a:lnTo>
                  <a:pt x="0" y="6858794"/>
                </a:lnTo>
                <a:lnTo>
                  <a:pt x="0" y="6711303"/>
                </a:lnTo>
                <a:lnTo>
                  <a:pt x="1" y="6711301"/>
                </a:lnTo>
                <a:lnTo>
                  <a:pt x="1" y="1"/>
                </a:lnTo>
                <a:lnTo>
                  <a:pt x="3874773" y="1"/>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9" name="Рисунок 18">
            <a:extLst>
              <a:ext uri="{FF2B5EF4-FFF2-40B4-BE49-F238E27FC236}">
                <a16:creationId xmlns:a16="http://schemas.microsoft.com/office/drawing/2014/main" id="{C8DE1025-2FF3-FC4D-9B9A-BCBD50614794}"/>
              </a:ext>
            </a:extLst>
          </p:cNvPr>
          <p:cNvSpPr>
            <a:spLocks noGrp="1"/>
          </p:cNvSpPr>
          <p:nvPr>
            <p:ph type="pic" sz="quarter" idx="41"/>
          </p:nvPr>
        </p:nvSpPr>
        <p:spPr>
          <a:xfrm>
            <a:off x="6044375" y="0"/>
            <a:ext cx="10128823" cy="6858794"/>
          </a:xfrm>
          <a:custGeom>
            <a:avLst/>
            <a:gdLst>
              <a:gd name="connsiteX0" fmla="*/ 3959926 w 10128823"/>
              <a:gd name="connsiteY0" fmla="*/ 0 h 6858794"/>
              <a:gd name="connsiteX1" fmla="*/ 10128823 w 10128823"/>
              <a:gd name="connsiteY1" fmla="*/ 0 h 6858794"/>
              <a:gd name="connsiteX2" fmla="*/ 6168897 w 10128823"/>
              <a:gd name="connsiteY2" fmla="*/ 6858794 h 6858794"/>
              <a:gd name="connsiteX3" fmla="*/ 0 w 10128823"/>
              <a:gd name="connsiteY3" fmla="*/ 6858794 h 6858794"/>
            </a:gdLst>
            <a:ahLst/>
            <a:cxnLst>
              <a:cxn ang="0">
                <a:pos x="connsiteX0" y="connsiteY0"/>
              </a:cxn>
              <a:cxn ang="0">
                <a:pos x="connsiteX1" y="connsiteY1"/>
              </a:cxn>
              <a:cxn ang="0">
                <a:pos x="connsiteX2" y="connsiteY2"/>
              </a:cxn>
              <a:cxn ang="0">
                <a:pos x="connsiteX3" y="connsiteY3"/>
              </a:cxn>
            </a:cxnLst>
            <a:rect l="l" t="t" r="r" b="b"/>
            <a:pathLst>
              <a:path w="10128823" h="6858794">
                <a:moveTo>
                  <a:pt x="3959926" y="0"/>
                </a:moveTo>
                <a:lnTo>
                  <a:pt x="10128823" y="0"/>
                </a:lnTo>
                <a:lnTo>
                  <a:pt x="6168897" y="6858794"/>
                </a:lnTo>
                <a:lnTo>
                  <a:pt x="0" y="6858794"/>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10" name="Рисунок 17">
            <a:extLst>
              <a:ext uri="{FF2B5EF4-FFF2-40B4-BE49-F238E27FC236}">
                <a16:creationId xmlns:a16="http://schemas.microsoft.com/office/drawing/2014/main" id="{A99603DE-8C77-8A49-8E2E-3F6D1C22ADDE}"/>
              </a:ext>
            </a:extLst>
          </p:cNvPr>
          <p:cNvSpPr>
            <a:spLocks noGrp="1"/>
          </p:cNvSpPr>
          <p:nvPr>
            <p:ph type="pic" sz="quarter" idx="42"/>
          </p:nvPr>
        </p:nvSpPr>
        <p:spPr>
          <a:xfrm>
            <a:off x="8213975" y="6858796"/>
            <a:ext cx="10128825" cy="6858793"/>
          </a:xfrm>
          <a:custGeom>
            <a:avLst/>
            <a:gdLst>
              <a:gd name="connsiteX0" fmla="*/ 3959927 w 10128825"/>
              <a:gd name="connsiteY0" fmla="*/ 0 h 6858793"/>
              <a:gd name="connsiteX1" fmla="*/ 10128825 w 10128825"/>
              <a:gd name="connsiteY1" fmla="*/ 0 h 6858793"/>
              <a:gd name="connsiteX2" fmla="*/ 6168898 w 10128825"/>
              <a:gd name="connsiteY2" fmla="*/ 6858793 h 6858793"/>
              <a:gd name="connsiteX3" fmla="*/ 0 w 10128825"/>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128825" h="6858793">
                <a:moveTo>
                  <a:pt x="3959927" y="0"/>
                </a:moveTo>
                <a:lnTo>
                  <a:pt x="10128825" y="0"/>
                </a:lnTo>
                <a:lnTo>
                  <a:pt x="6168898"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11" name="Рисунок 10">
            <a:extLst>
              <a:ext uri="{FF2B5EF4-FFF2-40B4-BE49-F238E27FC236}">
                <a16:creationId xmlns:a16="http://schemas.microsoft.com/office/drawing/2014/main" id="{64671D4B-7C83-2F4D-B7CD-03665E7CA42D}"/>
              </a:ext>
            </a:extLst>
          </p:cNvPr>
          <p:cNvSpPr>
            <a:spLocks noGrp="1"/>
          </p:cNvSpPr>
          <p:nvPr>
            <p:ph type="pic" sz="quarter" idx="44"/>
          </p:nvPr>
        </p:nvSpPr>
        <p:spPr>
          <a:xfrm>
            <a:off x="14343503" y="6858796"/>
            <a:ext cx="10061665" cy="6858793"/>
          </a:xfrm>
          <a:custGeom>
            <a:avLst/>
            <a:gdLst>
              <a:gd name="connsiteX0" fmla="*/ 3959929 w 10061665"/>
              <a:gd name="connsiteY0" fmla="*/ 0 h 6858793"/>
              <a:gd name="connsiteX1" fmla="*/ 10061665 w 10061665"/>
              <a:gd name="connsiteY1" fmla="*/ 0 h 6858793"/>
              <a:gd name="connsiteX2" fmla="*/ 10061665 w 10061665"/>
              <a:gd name="connsiteY2" fmla="*/ 48132 h 6858793"/>
              <a:gd name="connsiteX3" fmla="*/ 10061665 w 10061665"/>
              <a:gd name="connsiteY3" fmla="*/ 116323 h 6858793"/>
              <a:gd name="connsiteX4" fmla="*/ 10061665 w 10061665"/>
              <a:gd name="connsiteY4" fmla="*/ 6858792 h 6858793"/>
              <a:gd name="connsiteX5" fmla="*/ 6168897 w 10061665"/>
              <a:gd name="connsiteY5" fmla="*/ 6858792 h 6858793"/>
              <a:gd name="connsiteX6" fmla="*/ 6168897 w 10061665"/>
              <a:gd name="connsiteY6" fmla="*/ 6858793 h 6858793"/>
              <a:gd name="connsiteX7" fmla="*/ 0 w 10061665"/>
              <a:gd name="connsiteY7" fmla="*/ 6858793 h 685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1665" h="6858793">
                <a:moveTo>
                  <a:pt x="3959929" y="0"/>
                </a:moveTo>
                <a:lnTo>
                  <a:pt x="10061665" y="0"/>
                </a:lnTo>
                <a:lnTo>
                  <a:pt x="10061665" y="48132"/>
                </a:lnTo>
                <a:lnTo>
                  <a:pt x="10061665" y="116323"/>
                </a:lnTo>
                <a:lnTo>
                  <a:pt x="10061665" y="6858792"/>
                </a:lnTo>
                <a:lnTo>
                  <a:pt x="6168897" y="6858792"/>
                </a:lnTo>
                <a:lnTo>
                  <a:pt x="6168897" y="6858793"/>
                </a:lnTo>
                <a:lnTo>
                  <a:pt x="0" y="685879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dirty="0"/>
          </a:p>
        </p:txBody>
      </p:sp>
      <p:sp>
        <p:nvSpPr>
          <p:cNvPr id="35" name="Заголовок 1">
            <a:extLst>
              <a:ext uri="{FF2B5EF4-FFF2-40B4-BE49-F238E27FC236}">
                <a16:creationId xmlns:a16="http://schemas.microsoft.com/office/drawing/2014/main" id="{EE10D30D-5519-0E46-A928-C905069518D9}"/>
              </a:ext>
            </a:extLst>
          </p:cNvPr>
          <p:cNvSpPr>
            <a:spLocks noGrp="1"/>
          </p:cNvSpPr>
          <p:nvPr>
            <p:ph type="title" hasCustomPrompt="1"/>
          </p:nvPr>
        </p:nvSpPr>
        <p:spPr>
          <a:xfrm>
            <a:off x="1601921" y="7794899"/>
            <a:ext cx="8104750"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dirty="0"/>
              <a:t>NAME YOUR TOP SLIDE</a:t>
            </a:r>
            <a:endParaRPr lang="ru-RU" dirty="0"/>
          </a:p>
        </p:txBody>
      </p:sp>
      <p:sp>
        <p:nvSpPr>
          <p:cNvPr id="36" name="Текст 3">
            <a:extLst>
              <a:ext uri="{FF2B5EF4-FFF2-40B4-BE49-F238E27FC236}">
                <a16:creationId xmlns:a16="http://schemas.microsoft.com/office/drawing/2014/main" id="{1C3F5E0A-1D97-2E4F-9560-03B8DC6EE928}"/>
              </a:ext>
            </a:extLst>
          </p:cNvPr>
          <p:cNvSpPr>
            <a:spLocks noGrp="1"/>
          </p:cNvSpPr>
          <p:nvPr>
            <p:ph type="body" sz="quarter" idx="21" hasCustomPrompt="1"/>
          </p:nvPr>
        </p:nvSpPr>
        <p:spPr>
          <a:xfrm>
            <a:off x="15433947" y="1674218"/>
            <a:ext cx="7168646" cy="4320480"/>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97864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804006"/>
      </p:ext>
    </p:extLst>
  </p:cSld>
  <p:clrMap bg1="lt1" tx1="dk1" bg2="lt2" tx2="dk2" accent1="accent1" accent2="accent2" accent3="accent3" accent4="accent4" accent5="accent5" accent6="accent6" hlink="hlink" folHlink="folHlink"/>
  <p:sldLayoutIdLst>
    <p:sldLayoutId id="2147485611" r:id="rId1"/>
    <p:sldLayoutId id="2147485752" r:id="rId2"/>
    <p:sldLayoutId id="2147485698" r:id="rId3"/>
    <p:sldLayoutId id="2147485780" r:id="rId4"/>
    <p:sldLayoutId id="2147485776" r:id="rId5"/>
    <p:sldLayoutId id="2147485699" r:id="rId6"/>
    <p:sldLayoutId id="2147485782" r:id="rId7"/>
    <p:sldLayoutId id="2147485783" r:id="rId8"/>
    <p:sldLayoutId id="2147485778" r:id="rId9"/>
    <p:sldLayoutId id="2147485777" r:id="rId10"/>
  </p:sldLayoutIdLst>
  <p:hf hdr="0"/>
  <p:txStyles>
    <p:titleStyle>
      <a:lvl1pPr algn="ctr" defTabSz="2438645" rtl="0" eaLnBrk="1" latinLnBrk="0" hangingPunct="1">
        <a:spcBef>
          <a:spcPct val="0"/>
        </a:spcBef>
        <a:buNone/>
        <a:defRPr sz="11701" kern="1200">
          <a:solidFill>
            <a:schemeClr val="tx1"/>
          </a:solidFill>
          <a:latin typeface="+mj-lt"/>
          <a:ea typeface="+mj-ea"/>
          <a:cs typeface="+mj-cs"/>
        </a:defRPr>
      </a:lvl1pPr>
    </p:titleStyle>
    <p:body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p:bodyStyle>
    <p:otherStyle>
      <a:defPPr>
        <a:defRPr lang="ru-RU"/>
      </a:defPPr>
      <a:lvl1pPr marL="0" algn="l" defTabSz="2438645" rtl="0" eaLnBrk="1" latinLnBrk="0" hangingPunct="1">
        <a:defRPr sz="4800" kern="1200">
          <a:solidFill>
            <a:schemeClr val="tx1"/>
          </a:solidFill>
          <a:latin typeface="+mn-lt"/>
          <a:ea typeface="+mn-ea"/>
          <a:cs typeface="+mn-cs"/>
        </a:defRPr>
      </a:lvl1pPr>
      <a:lvl2pPr marL="1219322" algn="l" defTabSz="2438645" rtl="0" eaLnBrk="1" latinLnBrk="0" hangingPunct="1">
        <a:defRPr sz="4800" kern="1200">
          <a:solidFill>
            <a:schemeClr val="tx1"/>
          </a:solidFill>
          <a:latin typeface="+mn-lt"/>
          <a:ea typeface="+mn-ea"/>
          <a:cs typeface="+mn-cs"/>
        </a:defRPr>
      </a:lvl2pPr>
      <a:lvl3pPr marL="2438645" algn="l" defTabSz="2438645" rtl="0" eaLnBrk="1" latinLnBrk="0" hangingPunct="1">
        <a:defRPr sz="4800" kern="1200">
          <a:solidFill>
            <a:schemeClr val="tx1"/>
          </a:solidFill>
          <a:latin typeface="+mn-lt"/>
          <a:ea typeface="+mn-ea"/>
          <a:cs typeface="+mn-cs"/>
        </a:defRPr>
      </a:lvl3pPr>
      <a:lvl4pPr marL="3657966" algn="l" defTabSz="2438645" rtl="0" eaLnBrk="1" latinLnBrk="0" hangingPunct="1">
        <a:defRPr sz="4800" kern="1200">
          <a:solidFill>
            <a:schemeClr val="tx1"/>
          </a:solidFill>
          <a:latin typeface="+mn-lt"/>
          <a:ea typeface="+mn-ea"/>
          <a:cs typeface="+mn-cs"/>
        </a:defRPr>
      </a:lvl4pPr>
      <a:lvl5pPr marL="4877288" algn="l" defTabSz="2438645" rtl="0" eaLnBrk="1" latinLnBrk="0" hangingPunct="1">
        <a:defRPr sz="4800" kern="1200">
          <a:solidFill>
            <a:schemeClr val="tx1"/>
          </a:solidFill>
          <a:latin typeface="+mn-lt"/>
          <a:ea typeface="+mn-ea"/>
          <a:cs typeface="+mn-cs"/>
        </a:defRPr>
      </a:lvl5pPr>
      <a:lvl6pPr marL="6096610" algn="l" defTabSz="2438645" rtl="0" eaLnBrk="1" latinLnBrk="0" hangingPunct="1">
        <a:defRPr sz="4800" kern="1200">
          <a:solidFill>
            <a:schemeClr val="tx1"/>
          </a:solidFill>
          <a:latin typeface="+mn-lt"/>
          <a:ea typeface="+mn-ea"/>
          <a:cs typeface="+mn-cs"/>
        </a:defRPr>
      </a:lvl6pPr>
      <a:lvl7pPr marL="7315932" algn="l" defTabSz="2438645" rtl="0" eaLnBrk="1" latinLnBrk="0" hangingPunct="1">
        <a:defRPr sz="4800" kern="1200">
          <a:solidFill>
            <a:schemeClr val="tx1"/>
          </a:solidFill>
          <a:latin typeface="+mn-lt"/>
          <a:ea typeface="+mn-ea"/>
          <a:cs typeface="+mn-cs"/>
        </a:defRPr>
      </a:lvl7pPr>
      <a:lvl8pPr marL="8535253" algn="l" defTabSz="2438645" rtl="0" eaLnBrk="1" latinLnBrk="0" hangingPunct="1">
        <a:defRPr sz="4800" kern="1200">
          <a:solidFill>
            <a:schemeClr val="tx1"/>
          </a:solidFill>
          <a:latin typeface="+mn-lt"/>
          <a:ea typeface="+mn-ea"/>
          <a:cs typeface="+mn-cs"/>
        </a:defRPr>
      </a:lvl8pPr>
      <a:lvl9pPr marL="9754574" algn="l" defTabSz="2438645"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pic>
        <p:nvPicPr>
          <p:cNvPr id="3" name="Bildplatzhalter 2" descr="Ein Bild, das Person, drinnen, Mann, Frau enthält.&#10;&#10;Automatisch generierte Beschreibung">
            <a:extLst>
              <a:ext uri="{FF2B5EF4-FFF2-40B4-BE49-F238E27FC236}">
                <a16:creationId xmlns:a16="http://schemas.microsoft.com/office/drawing/2014/main" id="{B310CC8B-55B5-485E-AAE8-387B22A82967}"/>
              </a:ext>
            </a:extLst>
          </p:cNvPr>
          <p:cNvPicPr>
            <a:picLocks noGrp="1" noChangeAspect="1"/>
          </p:cNvPicPr>
          <p:nvPr>
            <p:ph type="pic" sz="quarter" idx="38"/>
          </p:nvPr>
        </p:nvPicPr>
        <p:blipFill>
          <a:blip r:embed="rId3">
            <a:extLst>
              <a:ext uri="{28A0092B-C50C-407E-A947-70E740481C1C}">
                <a14:useLocalDpi xmlns:a14="http://schemas.microsoft.com/office/drawing/2010/main" val="0"/>
              </a:ext>
            </a:extLst>
          </a:blip>
          <a:srcRect l="21221" r="21221"/>
          <a:stretch>
            <a:fillRect/>
          </a:stretch>
        </p:blipFill>
        <p:spPr>
          <a:xfrm>
            <a:off x="8195982" y="0"/>
            <a:ext cx="16191193" cy="13717588"/>
          </a:xfrm>
        </p:spPr>
      </p:pic>
      <p:sp>
        <p:nvSpPr>
          <p:cNvPr id="38" name="Заголовок 15">
            <a:extLst>
              <a:ext uri="{FF2B5EF4-FFF2-40B4-BE49-F238E27FC236}">
                <a16:creationId xmlns:a16="http://schemas.microsoft.com/office/drawing/2014/main" id="{9D661341-148A-7C4B-89A7-265CFC0D9A05}"/>
              </a:ext>
            </a:extLst>
          </p:cNvPr>
          <p:cNvSpPr txBox="1">
            <a:spLocks/>
          </p:cNvSpPr>
          <p:nvPr/>
        </p:nvSpPr>
        <p:spPr>
          <a:xfrm>
            <a:off x="1176363" y="4266506"/>
            <a:ext cx="17569953" cy="4361159"/>
          </a:xfrm>
          <a:prstGeom prst="rect">
            <a:avLst/>
          </a:prstGeom>
        </p:spPr>
        <p:txBody>
          <a:bodyPr anchor="t">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23900" b="1" i="0" kern="1200" spc="0" baseline="0" dirty="0">
                <a:solidFill>
                  <a:schemeClr val="bg1"/>
                </a:solidFill>
                <a:latin typeface="Tahoma" charset="0"/>
                <a:ea typeface="Tahoma" charset="0"/>
                <a:cs typeface="Tahoma" charset="0"/>
              </a:defRPr>
            </a:lvl1pPr>
          </a:lstStyle>
          <a:p>
            <a:pPr algn="l"/>
            <a:r>
              <a:rPr lang="en" sz="9600" dirty="0"/>
              <a:t>EXPERIMENT </a:t>
            </a:r>
          </a:p>
          <a:p>
            <a:pPr algn="l"/>
            <a:r>
              <a:rPr lang="en" sz="9600" dirty="0"/>
              <a:t>BALL IM LUFTSTROM</a:t>
            </a:r>
          </a:p>
        </p:txBody>
      </p:sp>
    </p:spTree>
    <p:extLst>
      <p:ext uri="{BB962C8B-B14F-4D97-AF65-F5344CB8AC3E}">
        <p14:creationId xmlns:p14="http://schemas.microsoft.com/office/powerpoint/2010/main" val="37823780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0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Заголовок 15">
            <a:extLst>
              <a:ext uri="{FF2B5EF4-FFF2-40B4-BE49-F238E27FC236}">
                <a16:creationId xmlns:a16="http://schemas.microsoft.com/office/drawing/2014/main" id="{0072B5E1-9710-2A4E-96FB-28961B4D02B3}"/>
              </a:ext>
            </a:extLst>
          </p:cNvPr>
          <p:cNvSpPr>
            <a:spLocks noGrp="1"/>
          </p:cNvSpPr>
          <p:nvPr>
            <p:ph type="title"/>
          </p:nvPr>
        </p:nvSpPr>
        <p:spPr>
          <a:xfrm>
            <a:off x="15505955" y="2538322"/>
            <a:ext cx="8615095" cy="2664295"/>
          </a:xfrm>
        </p:spPr>
        <p:txBody>
          <a:bodyPr>
            <a:normAutofit/>
          </a:bodyPr>
          <a:lstStyle/>
          <a:p>
            <a:pPr algn="l">
              <a:lnSpc>
                <a:spcPct val="90000"/>
              </a:lnSpc>
            </a:pPr>
            <a:r>
              <a:rPr lang="en" sz="6200" dirty="0"/>
              <a:t>BEN</a:t>
            </a:r>
            <a:r>
              <a:rPr lang="de-DE" sz="6200" dirty="0"/>
              <a:t>ÖTIGTE MATERIALIEN</a:t>
            </a:r>
            <a:br>
              <a:rPr lang="de-DE" b="0" dirty="0"/>
            </a:br>
            <a:endParaRPr lang="en" sz="6200" dirty="0"/>
          </a:p>
        </p:txBody>
      </p:sp>
      <p:sp>
        <p:nvSpPr>
          <p:cNvPr id="45" name="Заголовок 15">
            <a:extLst>
              <a:ext uri="{FF2B5EF4-FFF2-40B4-BE49-F238E27FC236}">
                <a16:creationId xmlns:a16="http://schemas.microsoft.com/office/drawing/2014/main" id="{985783A1-5124-DA4E-9CF1-0C0A54DB8888}"/>
              </a:ext>
            </a:extLst>
          </p:cNvPr>
          <p:cNvSpPr txBox="1">
            <a:spLocks/>
          </p:cNvSpPr>
          <p:nvPr/>
        </p:nvSpPr>
        <p:spPr>
          <a:xfrm>
            <a:off x="15505955" y="5634658"/>
            <a:ext cx="8215403" cy="5079610"/>
          </a:xfrm>
          <a:prstGeom prst="rect">
            <a:avLst/>
          </a:prstGeom>
        </p:spPr>
        <p:txBody>
          <a:bodyPr>
            <a:norm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pPr marL="457200" indent="-457200">
              <a:lnSpc>
                <a:spcPct val="150000"/>
              </a:lnSpc>
              <a:spcBef>
                <a:spcPts val="1272"/>
              </a:spcBef>
              <a:buFontTx/>
              <a:buChar char="-"/>
            </a:pPr>
            <a:r>
              <a:rPr lang="en-US" sz="2800" b="0" dirty="0"/>
              <a:t>FÖHN</a:t>
            </a:r>
          </a:p>
          <a:p>
            <a:pPr marL="457200" indent="-457200">
              <a:lnSpc>
                <a:spcPct val="150000"/>
              </a:lnSpc>
              <a:spcBef>
                <a:spcPts val="1272"/>
              </a:spcBef>
              <a:buFontTx/>
              <a:buChar char="-"/>
            </a:pPr>
            <a:r>
              <a:rPr lang="en-US" sz="2800" b="0" dirty="0"/>
              <a:t>TISCHTENNISBALL</a:t>
            </a:r>
          </a:p>
          <a:p>
            <a:pPr marL="457200" indent="-457200">
              <a:lnSpc>
                <a:spcPct val="150000"/>
              </a:lnSpc>
              <a:spcBef>
                <a:spcPts val="1272"/>
              </a:spcBef>
              <a:buFontTx/>
              <a:buChar char="-"/>
            </a:pPr>
            <a:r>
              <a:rPr lang="en-US" sz="2800" b="0" i="0" kern="1200" baseline="0" dirty="0">
                <a:latin typeface="Tahoma" charset="0"/>
                <a:ea typeface="Tahoma" charset="0"/>
                <a:cs typeface="Tahoma" charset="0"/>
              </a:rPr>
              <a:t>STROM</a:t>
            </a:r>
          </a:p>
        </p:txBody>
      </p:sp>
      <p:pic>
        <p:nvPicPr>
          <p:cNvPr id="3" name="Grafik 2" descr="Ein Bild, das Person, drinnen, Mann, Frau enthält.&#10;&#10;Automatisch generierte Beschreibung">
            <a:extLst>
              <a:ext uri="{FF2B5EF4-FFF2-40B4-BE49-F238E27FC236}">
                <a16:creationId xmlns:a16="http://schemas.microsoft.com/office/drawing/2014/main" id="{0F7048BB-7880-4511-988B-180E4BC64475}"/>
              </a:ext>
            </a:extLst>
          </p:cNvPr>
          <p:cNvPicPr>
            <a:picLocks noChangeAspect="1"/>
          </p:cNvPicPr>
          <p:nvPr/>
        </p:nvPicPr>
        <p:blipFill rotWithShape="1">
          <a:blip r:embed="rId3">
            <a:extLst>
              <a:ext uri="{28A0092B-C50C-407E-A947-70E740481C1C}">
                <a14:useLocalDpi xmlns:a14="http://schemas.microsoft.com/office/drawing/2010/main" val="0"/>
              </a:ext>
            </a:extLst>
          </a:blip>
          <a:srcRect l="35289" r="7235" b="1"/>
          <a:stretch/>
        </p:blipFill>
        <p:spPr>
          <a:xfrm>
            <a:off x="1" y="10"/>
            <a:ext cx="16173197" cy="13717579"/>
          </a:xfrm>
          <a:custGeom>
            <a:avLst/>
            <a:gdLst>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0174472 w 16173197"/>
              <a:gd name="connsiteY4" fmla="*/ 6858796 h 13717589"/>
              <a:gd name="connsiteX5" fmla="*/ 12213270 w 16173197"/>
              <a:gd name="connsiteY5" fmla="*/ 6858796 h 13717589"/>
              <a:gd name="connsiteX6" fmla="*/ 8253345 w 16173197"/>
              <a:gd name="connsiteY6" fmla="*/ 13717589 h 13717589"/>
              <a:gd name="connsiteX7" fmla="*/ 2123818 w 16173197"/>
              <a:gd name="connsiteY7" fmla="*/ 13717589 h 13717589"/>
              <a:gd name="connsiteX8" fmla="*/ 2084446 w 16173197"/>
              <a:gd name="connsiteY8" fmla="*/ 13717589 h 13717589"/>
              <a:gd name="connsiteX9" fmla="*/ 0 w 16173197"/>
              <a:gd name="connsiteY9" fmla="*/ 13717589 h 13717589"/>
              <a:gd name="connsiteX10" fmla="*/ 0 w 16173197"/>
              <a:gd name="connsiteY10" fmla="*/ 6858796 h 13717589"/>
              <a:gd name="connsiteX11" fmla="*/ 4005576 w 16173197"/>
              <a:gd name="connsiteY11" fmla="*/ 6858796 h 13717589"/>
              <a:gd name="connsiteX12" fmla="*/ 4005577 w 16173197"/>
              <a:gd name="connsiteY12" fmla="*/ 6858795 h 13717589"/>
              <a:gd name="connsiteX13" fmla="*/ 0 w 16173197"/>
              <a:gd name="connsiteY13" fmla="*/ 6858795 h 13717589"/>
              <a:gd name="connsiteX14" fmla="*/ 0 w 16173197"/>
              <a:gd name="connsiteY14" fmla="*/ 6779494 h 13717589"/>
              <a:gd name="connsiteX15" fmla="*/ 3914142 w 16173197"/>
              <a:gd name="connsiteY15" fmla="*/ 1 h 13717589"/>
              <a:gd name="connsiteX16" fmla="*/ 10004300 w 16173197"/>
              <a:gd name="connsiteY16" fmla="*/ 1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0174472 w 16173197"/>
              <a:gd name="connsiteY4" fmla="*/ 6858796 h 13717589"/>
              <a:gd name="connsiteX5" fmla="*/ 12213270 w 16173197"/>
              <a:gd name="connsiteY5" fmla="*/ 6858796 h 13717589"/>
              <a:gd name="connsiteX6" fmla="*/ 8253345 w 16173197"/>
              <a:gd name="connsiteY6" fmla="*/ 13717589 h 13717589"/>
              <a:gd name="connsiteX7" fmla="*/ 2123818 w 16173197"/>
              <a:gd name="connsiteY7" fmla="*/ 13717589 h 13717589"/>
              <a:gd name="connsiteX8" fmla="*/ 2084446 w 16173197"/>
              <a:gd name="connsiteY8" fmla="*/ 13717589 h 13717589"/>
              <a:gd name="connsiteX9" fmla="*/ 0 w 16173197"/>
              <a:gd name="connsiteY9" fmla="*/ 13717589 h 13717589"/>
              <a:gd name="connsiteX10" fmla="*/ 0 w 16173197"/>
              <a:gd name="connsiteY10" fmla="*/ 6858796 h 13717589"/>
              <a:gd name="connsiteX11" fmla="*/ 4005576 w 16173197"/>
              <a:gd name="connsiteY11" fmla="*/ 6858796 h 13717589"/>
              <a:gd name="connsiteX12" fmla="*/ 0 w 16173197"/>
              <a:gd name="connsiteY12" fmla="*/ 6858795 h 13717589"/>
              <a:gd name="connsiteX13" fmla="*/ 0 w 16173197"/>
              <a:gd name="connsiteY13" fmla="*/ 6779494 h 13717589"/>
              <a:gd name="connsiteX14" fmla="*/ 3914142 w 16173197"/>
              <a:gd name="connsiteY14" fmla="*/ 1 h 13717589"/>
              <a:gd name="connsiteX15" fmla="*/ 10004300 w 16173197"/>
              <a:gd name="connsiteY15" fmla="*/ 1 h 13717589"/>
              <a:gd name="connsiteX16" fmla="*/ 10004300 w 16173197"/>
              <a:gd name="connsiteY16" fmla="*/ 0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0174472 w 16173197"/>
              <a:gd name="connsiteY4" fmla="*/ 6858796 h 13717589"/>
              <a:gd name="connsiteX5" fmla="*/ 12213270 w 16173197"/>
              <a:gd name="connsiteY5" fmla="*/ 6858796 h 13717589"/>
              <a:gd name="connsiteX6" fmla="*/ 8253345 w 16173197"/>
              <a:gd name="connsiteY6" fmla="*/ 13717589 h 13717589"/>
              <a:gd name="connsiteX7" fmla="*/ 2123818 w 16173197"/>
              <a:gd name="connsiteY7" fmla="*/ 13717589 h 13717589"/>
              <a:gd name="connsiteX8" fmla="*/ 2084446 w 16173197"/>
              <a:gd name="connsiteY8" fmla="*/ 13717589 h 13717589"/>
              <a:gd name="connsiteX9" fmla="*/ 0 w 16173197"/>
              <a:gd name="connsiteY9" fmla="*/ 13717589 h 13717589"/>
              <a:gd name="connsiteX10" fmla="*/ 0 w 16173197"/>
              <a:gd name="connsiteY10" fmla="*/ 6858796 h 13717589"/>
              <a:gd name="connsiteX11" fmla="*/ 0 w 16173197"/>
              <a:gd name="connsiteY11" fmla="*/ 6858795 h 13717589"/>
              <a:gd name="connsiteX12" fmla="*/ 0 w 16173197"/>
              <a:gd name="connsiteY12" fmla="*/ 6779494 h 13717589"/>
              <a:gd name="connsiteX13" fmla="*/ 3914142 w 16173197"/>
              <a:gd name="connsiteY13" fmla="*/ 1 h 13717589"/>
              <a:gd name="connsiteX14" fmla="*/ 10004300 w 16173197"/>
              <a:gd name="connsiteY14" fmla="*/ 1 h 13717589"/>
              <a:gd name="connsiteX15" fmla="*/ 10004300 w 16173197"/>
              <a:gd name="connsiteY15" fmla="*/ 0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0174473 w 16173197"/>
              <a:gd name="connsiteY3" fmla="*/ 6858795 h 13717589"/>
              <a:gd name="connsiteX4" fmla="*/ 12213270 w 16173197"/>
              <a:gd name="connsiteY4" fmla="*/ 6858796 h 13717589"/>
              <a:gd name="connsiteX5" fmla="*/ 8253345 w 16173197"/>
              <a:gd name="connsiteY5" fmla="*/ 13717589 h 13717589"/>
              <a:gd name="connsiteX6" fmla="*/ 2123818 w 16173197"/>
              <a:gd name="connsiteY6" fmla="*/ 13717589 h 13717589"/>
              <a:gd name="connsiteX7" fmla="*/ 2084446 w 16173197"/>
              <a:gd name="connsiteY7" fmla="*/ 13717589 h 13717589"/>
              <a:gd name="connsiteX8" fmla="*/ 0 w 16173197"/>
              <a:gd name="connsiteY8" fmla="*/ 13717589 h 13717589"/>
              <a:gd name="connsiteX9" fmla="*/ 0 w 16173197"/>
              <a:gd name="connsiteY9" fmla="*/ 6858796 h 13717589"/>
              <a:gd name="connsiteX10" fmla="*/ 0 w 16173197"/>
              <a:gd name="connsiteY10" fmla="*/ 6858795 h 13717589"/>
              <a:gd name="connsiteX11" fmla="*/ 0 w 16173197"/>
              <a:gd name="connsiteY11" fmla="*/ 6779494 h 13717589"/>
              <a:gd name="connsiteX12" fmla="*/ 3914142 w 16173197"/>
              <a:gd name="connsiteY12" fmla="*/ 1 h 13717589"/>
              <a:gd name="connsiteX13" fmla="*/ 10004300 w 16173197"/>
              <a:gd name="connsiteY13" fmla="*/ 1 h 13717589"/>
              <a:gd name="connsiteX14" fmla="*/ 10004300 w 16173197"/>
              <a:gd name="connsiteY14" fmla="*/ 0 h 13717589"/>
              <a:gd name="connsiteX0" fmla="*/ 10004300 w 16173197"/>
              <a:gd name="connsiteY0" fmla="*/ 0 h 13717589"/>
              <a:gd name="connsiteX1" fmla="*/ 16173197 w 16173197"/>
              <a:gd name="connsiteY1" fmla="*/ 0 h 13717589"/>
              <a:gd name="connsiteX2" fmla="*/ 12213271 w 16173197"/>
              <a:gd name="connsiteY2" fmla="*/ 6858795 h 13717589"/>
              <a:gd name="connsiteX3" fmla="*/ 12213270 w 16173197"/>
              <a:gd name="connsiteY3" fmla="*/ 6858796 h 13717589"/>
              <a:gd name="connsiteX4" fmla="*/ 8253345 w 16173197"/>
              <a:gd name="connsiteY4" fmla="*/ 13717589 h 13717589"/>
              <a:gd name="connsiteX5" fmla="*/ 2123818 w 16173197"/>
              <a:gd name="connsiteY5" fmla="*/ 13717589 h 13717589"/>
              <a:gd name="connsiteX6" fmla="*/ 2084446 w 16173197"/>
              <a:gd name="connsiteY6" fmla="*/ 13717589 h 13717589"/>
              <a:gd name="connsiteX7" fmla="*/ 0 w 16173197"/>
              <a:gd name="connsiteY7" fmla="*/ 13717589 h 13717589"/>
              <a:gd name="connsiteX8" fmla="*/ 0 w 16173197"/>
              <a:gd name="connsiteY8" fmla="*/ 6858796 h 13717589"/>
              <a:gd name="connsiteX9" fmla="*/ 0 w 16173197"/>
              <a:gd name="connsiteY9" fmla="*/ 6858795 h 13717589"/>
              <a:gd name="connsiteX10" fmla="*/ 0 w 16173197"/>
              <a:gd name="connsiteY10" fmla="*/ 6779494 h 13717589"/>
              <a:gd name="connsiteX11" fmla="*/ 3914142 w 16173197"/>
              <a:gd name="connsiteY11" fmla="*/ 1 h 13717589"/>
              <a:gd name="connsiteX12" fmla="*/ 10004300 w 16173197"/>
              <a:gd name="connsiteY12" fmla="*/ 1 h 13717589"/>
              <a:gd name="connsiteX13" fmla="*/ 10004300 w 16173197"/>
              <a:gd name="connsiteY13" fmla="*/ 0 h 137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73197" h="13717589">
                <a:moveTo>
                  <a:pt x="10004300" y="0"/>
                </a:moveTo>
                <a:lnTo>
                  <a:pt x="16173197" y="0"/>
                </a:lnTo>
                <a:lnTo>
                  <a:pt x="12213271" y="6858795"/>
                </a:lnTo>
                <a:lnTo>
                  <a:pt x="12213270" y="6858796"/>
                </a:lnTo>
                <a:lnTo>
                  <a:pt x="8253345" y="13717589"/>
                </a:lnTo>
                <a:lnTo>
                  <a:pt x="2123818" y="13717589"/>
                </a:lnTo>
                <a:lnTo>
                  <a:pt x="2084446" y="13717589"/>
                </a:lnTo>
                <a:lnTo>
                  <a:pt x="0" y="13717589"/>
                </a:lnTo>
                <a:lnTo>
                  <a:pt x="0" y="6858796"/>
                </a:lnTo>
                <a:lnTo>
                  <a:pt x="0" y="6858795"/>
                </a:lnTo>
                <a:lnTo>
                  <a:pt x="0" y="6779494"/>
                </a:lnTo>
                <a:lnTo>
                  <a:pt x="3914142" y="1"/>
                </a:lnTo>
                <a:lnTo>
                  <a:pt x="10004300" y="1"/>
                </a:lnTo>
                <a:lnTo>
                  <a:pt x="10004300" y="0"/>
                </a:lnTo>
                <a:close/>
              </a:path>
            </a:pathLst>
          </a:custGeom>
          <a:noFill/>
          <a:ln>
            <a:noFill/>
          </a:ln>
        </p:spPr>
      </p:pic>
    </p:spTree>
    <p:extLst>
      <p:ext uri="{BB962C8B-B14F-4D97-AF65-F5344CB8AC3E}">
        <p14:creationId xmlns:p14="http://schemas.microsoft.com/office/powerpoint/2010/main" val="13758991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0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descr="Ein Bild, das Person, drinnen, Mann, Frau enthält.&#10;&#10;Automatisch generierte Beschreibung">
            <a:extLst>
              <a:ext uri="{FF2B5EF4-FFF2-40B4-BE49-F238E27FC236}">
                <a16:creationId xmlns:a16="http://schemas.microsoft.com/office/drawing/2014/main" id="{95C3ABF5-11A3-49CF-A453-E35A21572072}"/>
              </a:ext>
            </a:extLst>
          </p:cNvPr>
          <p:cNvPicPr>
            <a:picLocks noGrp="1" noChangeAspect="1"/>
          </p:cNvPicPr>
          <p:nvPr>
            <p:ph type="pic" sz="quarter" idx="38"/>
          </p:nvPr>
        </p:nvPicPr>
        <p:blipFill>
          <a:blip r:embed="rId3">
            <a:extLst>
              <a:ext uri="{28A0092B-C50C-407E-A947-70E740481C1C}">
                <a14:useLocalDpi xmlns:a14="http://schemas.microsoft.com/office/drawing/2010/main" val="0"/>
              </a:ext>
            </a:extLst>
          </a:blip>
          <a:srcRect l="21252" r="21252"/>
          <a:stretch>
            <a:fillRect/>
          </a:stretch>
        </p:blipFill>
        <p:spPr/>
      </p:pic>
      <p:sp>
        <p:nvSpPr>
          <p:cNvPr id="132" name="Заголовок 13">
            <a:extLst>
              <a:ext uri="{FF2B5EF4-FFF2-40B4-BE49-F238E27FC236}">
                <a16:creationId xmlns:a16="http://schemas.microsoft.com/office/drawing/2014/main" id="{8EAF7477-01DA-2C4C-973F-B63909A2E67A}"/>
              </a:ext>
            </a:extLst>
          </p:cNvPr>
          <p:cNvSpPr>
            <a:spLocks noGrp="1"/>
          </p:cNvSpPr>
          <p:nvPr>
            <p:ph type="title"/>
          </p:nvPr>
        </p:nvSpPr>
        <p:spPr>
          <a:xfrm>
            <a:off x="14609503" y="2097248"/>
            <a:ext cx="8215403" cy="2664295"/>
          </a:xfrm>
        </p:spPr>
        <p:txBody>
          <a:bodyPr/>
          <a:lstStyle/>
          <a:p>
            <a:r>
              <a:rPr lang="en" dirty="0"/>
              <a:t>DER VERSUCH</a:t>
            </a:r>
            <a:endParaRPr lang="ru-RU" dirty="0"/>
          </a:p>
        </p:txBody>
      </p:sp>
      <p:sp>
        <p:nvSpPr>
          <p:cNvPr id="133" name="Текст 14">
            <a:extLst>
              <a:ext uri="{FF2B5EF4-FFF2-40B4-BE49-F238E27FC236}">
                <a16:creationId xmlns:a16="http://schemas.microsoft.com/office/drawing/2014/main" id="{32A9A6C7-6F9A-E241-8092-0EA6C6371FBC}"/>
              </a:ext>
            </a:extLst>
          </p:cNvPr>
          <p:cNvSpPr>
            <a:spLocks noGrp="1"/>
          </p:cNvSpPr>
          <p:nvPr>
            <p:ph type="body" sz="quarter" idx="21"/>
          </p:nvPr>
        </p:nvSpPr>
        <p:spPr/>
        <p:txBody>
          <a:bodyPr/>
          <a:lstStyle/>
          <a:p>
            <a:pPr marL="0" indent="0">
              <a:lnSpc>
                <a:spcPct val="150000"/>
              </a:lnSpc>
              <a:buNone/>
            </a:pPr>
            <a:r>
              <a:rPr lang="de-DE" dirty="0"/>
              <a:t>DER TISCHTENNISBALL WIRD ÜBER DEM ANGESCHALTETEN FÖHN GEHALTEN.</a:t>
            </a:r>
            <a:br>
              <a:rPr lang="de-DE" dirty="0"/>
            </a:br>
            <a:r>
              <a:rPr lang="de-DE" dirty="0"/>
              <a:t>DER TISCHTENNISBALL SOLL ÜBER DEM FÖHN SCHWEBEN. FALLS DIESER STABIL ÜBER DEM FÖHN SCHWEBT KANN DIE LEISTUNG  DES FÖHNS ERHÖHT WERDEN.</a:t>
            </a:r>
            <a:endParaRPr lang="en-US" dirty="0"/>
          </a:p>
        </p:txBody>
      </p:sp>
    </p:spTree>
    <p:extLst>
      <p:ext uri="{BB962C8B-B14F-4D97-AF65-F5344CB8AC3E}">
        <p14:creationId xmlns:p14="http://schemas.microsoft.com/office/powerpoint/2010/main" val="37348953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50000">
                                          <p:cBhvr additive="base">
                                            <p:cTn id="7" dur="500" fill="hold"/>
                                            <p:tgtEl>
                                              <p:spTgt spid="132"/>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50000">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14:bounceEnd="50000">
                                          <p:cBhvr additive="base">
                                            <p:cTn id="12" dur="500" fill="hold"/>
                                            <p:tgtEl>
                                              <p:spTgt spid="133"/>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1+#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500" fill="hold"/>
                                            <p:tgtEl>
                                              <p:spTgt spid="133"/>
                                            </p:tgtEl>
                                            <p:attrNameLst>
                                              <p:attrName>ppt_x</p:attrName>
                                            </p:attrNameLst>
                                          </p:cBhvr>
                                          <p:tavLst>
                                            <p:tav tm="0">
                                              <p:val>
                                                <p:strVal val="1+#ppt_w/2"/>
                                              </p:val>
                                            </p:tav>
                                            <p:tav tm="100000">
                                              <p:val>
                                                <p:strVal val="#ppt_x"/>
                                              </p:val>
                                            </p:tav>
                                          </p:tavLst>
                                        </p:anim>
                                        <p:anim calcmode="lin" valueType="num">
                                          <p:cBhvr additive="base">
                                            <p:cTn id="13"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WhatsApp Video 2020-04-27 at 13.52.54">
            <a:hlinkClick r:id="" action="ppaction://media"/>
            <a:extLst>
              <a:ext uri="{FF2B5EF4-FFF2-40B4-BE49-F238E27FC236}">
                <a16:creationId xmlns:a16="http://schemas.microsoft.com/office/drawing/2014/main" id="{E2910D59-7497-49BF-9D78-855D5EC7D1B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805" y="-279495"/>
            <a:ext cx="25221952" cy="14276577"/>
          </a:xfrm>
          <a:prstGeom prst="rect">
            <a:avLst/>
          </a:prstGeom>
        </p:spPr>
      </p:pic>
      <p:sp>
        <p:nvSpPr>
          <p:cNvPr id="8" name="Titel 7">
            <a:extLst>
              <a:ext uri="{FF2B5EF4-FFF2-40B4-BE49-F238E27FC236}">
                <a16:creationId xmlns:a16="http://schemas.microsoft.com/office/drawing/2014/main" id="{56242C48-D651-4A5A-819D-13B77D4BA602}"/>
              </a:ext>
            </a:extLst>
          </p:cNvPr>
          <p:cNvSpPr>
            <a:spLocks noGrp="1"/>
          </p:cNvSpPr>
          <p:nvPr>
            <p:ph type="title"/>
          </p:nvPr>
        </p:nvSpPr>
        <p:spPr>
          <a:xfrm>
            <a:off x="672307" y="738114"/>
            <a:ext cx="8104750" cy="2664295"/>
          </a:xfrm>
        </p:spPr>
        <p:txBody>
          <a:bodyPr/>
          <a:lstStyle/>
          <a:p>
            <a:r>
              <a:rPr lang="de-DE" dirty="0"/>
              <a:t>BEOBACHTUNG</a:t>
            </a:r>
          </a:p>
        </p:txBody>
      </p:sp>
      <p:sp>
        <p:nvSpPr>
          <p:cNvPr id="10" name="Textplatzhalter 9">
            <a:extLst>
              <a:ext uri="{FF2B5EF4-FFF2-40B4-BE49-F238E27FC236}">
                <a16:creationId xmlns:a16="http://schemas.microsoft.com/office/drawing/2014/main" id="{D9033FB9-683E-4688-A024-C05B9D4B6E85}"/>
              </a:ext>
            </a:extLst>
          </p:cNvPr>
          <p:cNvSpPr>
            <a:spLocks noGrp="1"/>
          </p:cNvSpPr>
          <p:nvPr>
            <p:ph type="body" sz="quarter" idx="21"/>
          </p:nvPr>
        </p:nvSpPr>
        <p:spPr>
          <a:xfrm flipH="1">
            <a:off x="674118" y="4077842"/>
            <a:ext cx="6408712" cy="6453359"/>
          </a:xfrm>
        </p:spPr>
        <p:txBody>
          <a:bodyPr/>
          <a:lstStyle/>
          <a:p>
            <a:pPr marL="0" indent="0">
              <a:buNone/>
            </a:pPr>
            <a:r>
              <a:rPr lang="de-DE" dirty="0"/>
              <a:t>DER TISCHTENNISBALL SCHWEBT ÜBER FÖHN.</a:t>
            </a:r>
            <a:br>
              <a:rPr lang="de-DE" dirty="0"/>
            </a:br>
            <a:r>
              <a:rPr lang="de-DE" dirty="0"/>
              <a:t>WENN DIE LEISTUNG DES FÖHNS ERHÖHT WIRD, SCHWEBT DER TISCHTENNISBALL AUCH HÖHER. DABEI WIRD DIESER JEDOCH INSTABILER: BEI KLEINEN BEWEGUNGEN DES FÖHNS KANN DER TISCHTENNISBALL AUS DEN LUFTSTROM VERLASSEN UND HERUNTERFALLEN. </a:t>
            </a:r>
          </a:p>
        </p:txBody>
      </p:sp>
    </p:spTree>
    <p:extLst>
      <p:ext uri="{BB962C8B-B14F-4D97-AF65-F5344CB8AC3E}">
        <p14:creationId xmlns:p14="http://schemas.microsoft.com/office/powerpoint/2010/main" val="26134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9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descr="Ein Bild, das Person, drinnen, Mann, Frau enthält.&#10;&#10;Automatisch generierte Beschreibung">
            <a:extLst>
              <a:ext uri="{FF2B5EF4-FFF2-40B4-BE49-F238E27FC236}">
                <a16:creationId xmlns:a16="http://schemas.microsoft.com/office/drawing/2014/main" id="{95C3ABF5-11A3-49CF-A453-E35A21572072}"/>
              </a:ext>
            </a:extLst>
          </p:cNvPr>
          <p:cNvPicPr>
            <a:picLocks noGrp="1" noChangeAspect="1"/>
          </p:cNvPicPr>
          <p:nvPr>
            <p:ph type="pic" sz="quarter" idx="38"/>
          </p:nvPr>
        </p:nvPicPr>
        <p:blipFill>
          <a:blip r:embed="rId3">
            <a:extLst>
              <a:ext uri="{28A0092B-C50C-407E-A947-70E740481C1C}">
                <a14:useLocalDpi xmlns:a14="http://schemas.microsoft.com/office/drawing/2010/main" val="0"/>
              </a:ext>
            </a:extLst>
          </a:blip>
          <a:srcRect l="21252" r="21252"/>
          <a:stretch>
            <a:fillRect/>
          </a:stretch>
        </p:blipFill>
        <p:spPr>
          <a:xfrm>
            <a:off x="-37717" y="-1"/>
            <a:ext cx="16173197" cy="13717589"/>
          </a:xfrm>
        </p:spPr>
      </p:pic>
      <p:sp>
        <p:nvSpPr>
          <p:cNvPr id="132" name="Заголовок 13">
            <a:extLst>
              <a:ext uri="{FF2B5EF4-FFF2-40B4-BE49-F238E27FC236}">
                <a16:creationId xmlns:a16="http://schemas.microsoft.com/office/drawing/2014/main" id="{8EAF7477-01DA-2C4C-973F-B63909A2E67A}"/>
              </a:ext>
            </a:extLst>
          </p:cNvPr>
          <p:cNvSpPr>
            <a:spLocks noGrp="1"/>
          </p:cNvSpPr>
          <p:nvPr>
            <p:ph type="title"/>
          </p:nvPr>
        </p:nvSpPr>
        <p:spPr>
          <a:xfrm>
            <a:off x="14609503" y="2097248"/>
            <a:ext cx="8215403" cy="2664295"/>
          </a:xfrm>
        </p:spPr>
        <p:txBody>
          <a:bodyPr/>
          <a:lstStyle/>
          <a:p>
            <a:r>
              <a:rPr lang="en" dirty="0"/>
              <a:t>ERKLÄRUNG</a:t>
            </a:r>
            <a:endParaRPr lang="ru-RU" dirty="0"/>
          </a:p>
        </p:txBody>
      </p:sp>
      <p:sp>
        <p:nvSpPr>
          <p:cNvPr id="133" name="Текст 14">
            <a:extLst>
              <a:ext uri="{FF2B5EF4-FFF2-40B4-BE49-F238E27FC236}">
                <a16:creationId xmlns:a16="http://schemas.microsoft.com/office/drawing/2014/main" id="{32A9A6C7-6F9A-E241-8092-0EA6C6371FBC}"/>
              </a:ext>
            </a:extLst>
          </p:cNvPr>
          <p:cNvSpPr>
            <a:spLocks noGrp="1"/>
          </p:cNvSpPr>
          <p:nvPr>
            <p:ph type="body" sz="quarter" idx="21"/>
          </p:nvPr>
        </p:nvSpPr>
        <p:spPr/>
        <p:txBody>
          <a:bodyPr/>
          <a:lstStyle/>
          <a:p>
            <a:pPr marL="0" indent="0">
              <a:lnSpc>
                <a:spcPct val="150000"/>
              </a:lnSpc>
              <a:buNone/>
            </a:pPr>
            <a:r>
              <a:rPr lang="de-DE" dirty="0"/>
              <a:t>DER TISCHTENNISBALL SCHWEBT DA ER SICH IN DEM LUFTSTROM DES FÖHNS AUFHÄLT. DURCH DAS NIEDRIGE GEWICHT DES TISCHTENNISBALLES SCHWEBT DIESER. BEI STÄRKEREM LUFTSTROM SCHWEBT DER TISCHTENNISBALL DEMENTSPRECHEND HÖHER. DER LUFTSTROM DES FÖHNS IST IN DIESEM EXPERIMENT DAS ENTSCHEIDENDE.</a:t>
            </a:r>
          </a:p>
          <a:p>
            <a:pPr marL="0" indent="0">
              <a:lnSpc>
                <a:spcPct val="150000"/>
              </a:lnSpc>
              <a:buNone/>
            </a:pPr>
            <a:endParaRPr lang="de-DE" dirty="0"/>
          </a:p>
        </p:txBody>
      </p:sp>
      <p:cxnSp>
        <p:nvCxnSpPr>
          <p:cNvPr id="3" name="Gerade Verbindung mit Pfeil 2">
            <a:extLst>
              <a:ext uri="{FF2B5EF4-FFF2-40B4-BE49-F238E27FC236}">
                <a16:creationId xmlns:a16="http://schemas.microsoft.com/office/drawing/2014/main" id="{834F6965-1883-4300-A5EA-B4F8C354B0F6}"/>
              </a:ext>
            </a:extLst>
          </p:cNvPr>
          <p:cNvCxnSpPr>
            <a:cxnSpLocks/>
          </p:cNvCxnSpPr>
          <p:nvPr/>
        </p:nvCxnSpPr>
        <p:spPr>
          <a:xfrm flipV="1">
            <a:off x="7208107" y="3594498"/>
            <a:ext cx="1313072" cy="5760375"/>
          </a:xfrm>
          <a:prstGeom prst="straightConnector1">
            <a:avLst/>
          </a:prstGeom>
          <a:ln w="206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E44A66B1-C57D-4BF1-891F-32B2EB75378F}"/>
              </a:ext>
            </a:extLst>
          </p:cNvPr>
          <p:cNvCxnSpPr>
            <a:cxnSpLocks/>
          </p:cNvCxnSpPr>
          <p:nvPr/>
        </p:nvCxnSpPr>
        <p:spPr>
          <a:xfrm flipH="1" flipV="1">
            <a:off x="6191503" y="3429395"/>
            <a:ext cx="391800" cy="5925477"/>
          </a:xfrm>
          <a:prstGeom prst="straightConnector1">
            <a:avLst/>
          </a:prstGeom>
          <a:ln w="206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B0C5F41D-2BEF-49B8-9242-54DB020BAC5C}"/>
              </a:ext>
            </a:extLst>
          </p:cNvPr>
          <p:cNvCxnSpPr>
            <a:cxnSpLocks/>
          </p:cNvCxnSpPr>
          <p:nvPr/>
        </p:nvCxnSpPr>
        <p:spPr>
          <a:xfrm flipV="1">
            <a:off x="6783115" y="3429395"/>
            <a:ext cx="225180" cy="5814048"/>
          </a:xfrm>
          <a:prstGeom prst="straightConnector1">
            <a:avLst/>
          </a:prstGeom>
          <a:ln w="206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DBB1382-7ECF-4995-A83B-512C5D5856DD}"/>
              </a:ext>
            </a:extLst>
          </p:cNvPr>
          <p:cNvCxnSpPr>
            <a:cxnSpLocks/>
          </p:cNvCxnSpPr>
          <p:nvPr/>
        </p:nvCxnSpPr>
        <p:spPr>
          <a:xfrm flipV="1">
            <a:off x="6862183" y="3594498"/>
            <a:ext cx="1013736" cy="5737848"/>
          </a:xfrm>
          <a:prstGeom prst="straightConnector1">
            <a:avLst/>
          </a:prstGeom>
          <a:ln w="206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BE17A423-0010-4A63-93D8-BB676B0A9207}"/>
              </a:ext>
            </a:extLst>
          </p:cNvPr>
          <p:cNvSpPr/>
          <p:nvPr/>
        </p:nvSpPr>
        <p:spPr>
          <a:xfrm>
            <a:off x="8158119" y="6858792"/>
            <a:ext cx="12192000" cy="584775"/>
          </a:xfrm>
          <a:prstGeom prst="rect">
            <a:avLst/>
          </a:prstGeom>
        </p:spPr>
        <p:txBody>
          <a:bodyPr>
            <a:spAutoFit/>
          </a:bodyPr>
          <a:lstStyle/>
          <a:p>
            <a:r>
              <a:rPr lang="en-US" sz="3200" dirty="0">
                <a:solidFill>
                  <a:schemeClr val="accent1"/>
                </a:solidFill>
              </a:rPr>
              <a:t>LUFTSTRORM</a:t>
            </a:r>
            <a:endParaRPr lang="de-DE" sz="3200" dirty="0">
              <a:solidFill>
                <a:schemeClr val="accent1"/>
              </a:solidFill>
            </a:endParaRPr>
          </a:p>
        </p:txBody>
      </p:sp>
    </p:spTree>
    <p:extLst>
      <p:ext uri="{BB962C8B-B14F-4D97-AF65-F5344CB8AC3E}">
        <p14:creationId xmlns:p14="http://schemas.microsoft.com/office/powerpoint/2010/main" val="19585636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50000">
                                          <p:cBhvr additive="base">
                                            <p:cTn id="7" dur="500" fill="hold"/>
                                            <p:tgtEl>
                                              <p:spTgt spid="132"/>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50000">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14:bounceEnd="50000">
                                          <p:cBhvr additive="base">
                                            <p:cTn id="12" dur="500" fill="hold"/>
                                            <p:tgtEl>
                                              <p:spTgt spid="133"/>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1+#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500" fill="hold"/>
                                            <p:tgtEl>
                                              <p:spTgt spid="133"/>
                                            </p:tgtEl>
                                            <p:attrNameLst>
                                              <p:attrName>ppt_x</p:attrName>
                                            </p:attrNameLst>
                                          </p:cBhvr>
                                          <p:tavLst>
                                            <p:tav tm="0">
                                              <p:val>
                                                <p:strVal val="1+#ppt_w/2"/>
                                              </p:val>
                                            </p:tav>
                                            <p:tav tm="100000">
                                              <p:val>
                                                <p:strVal val="#ppt_x"/>
                                              </p:val>
                                            </p:tav>
                                          </p:tavLst>
                                        </p:anim>
                                        <p:anim calcmode="lin" valueType="num">
                                          <p:cBhvr additive="base">
                                            <p:cTn id="13"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Bildplatzhalter 2" descr="Ein Bild, das Person, drinnen, Mann, Frau enthält.&#10;&#10;Automatisch generierte Beschreibung">
            <a:extLst>
              <a:ext uri="{FF2B5EF4-FFF2-40B4-BE49-F238E27FC236}">
                <a16:creationId xmlns:a16="http://schemas.microsoft.com/office/drawing/2014/main" id="{B310CC8B-55B5-485E-AAE8-387B22A82967}"/>
              </a:ext>
            </a:extLst>
          </p:cNvPr>
          <p:cNvPicPr>
            <a:picLocks noGrp="1" noChangeAspect="1"/>
          </p:cNvPicPr>
          <p:nvPr>
            <p:ph type="pic" sz="quarter" idx="38"/>
          </p:nvPr>
        </p:nvPicPr>
        <p:blipFill>
          <a:blip r:embed="rId3">
            <a:extLst>
              <a:ext uri="{28A0092B-C50C-407E-A947-70E740481C1C}">
                <a14:useLocalDpi xmlns:a14="http://schemas.microsoft.com/office/drawing/2010/main" val="0"/>
              </a:ext>
            </a:extLst>
          </a:blip>
          <a:srcRect l="21221" r="21221"/>
          <a:stretch>
            <a:fillRect/>
          </a:stretch>
        </p:blipFill>
        <p:spPr>
          <a:xfrm>
            <a:off x="8195982" y="0"/>
            <a:ext cx="16191193" cy="13717588"/>
          </a:xfrm>
        </p:spPr>
      </p:pic>
      <p:sp>
        <p:nvSpPr>
          <p:cNvPr id="38" name="Заголовок 15">
            <a:extLst>
              <a:ext uri="{FF2B5EF4-FFF2-40B4-BE49-F238E27FC236}">
                <a16:creationId xmlns:a16="http://schemas.microsoft.com/office/drawing/2014/main" id="{9D661341-148A-7C4B-89A7-265CFC0D9A05}"/>
              </a:ext>
            </a:extLst>
          </p:cNvPr>
          <p:cNvSpPr txBox="1">
            <a:spLocks/>
          </p:cNvSpPr>
          <p:nvPr/>
        </p:nvSpPr>
        <p:spPr>
          <a:xfrm>
            <a:off x="1176363" y="4266506"/>
            <a:ext cx="17569953" cy="4361159"/>
          </a:xfrm>
          <a:prstGeom prst="rect">
            <a:avLst/>
          </a:prstGeom>
        </p:spPr>
        <p:txBody>
          <a:bodyPr anchor="t">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23900" b="1" i="0" kern="1200" spc="0" baseline="0" dirty="0">
                <a:solidFill>
                  <a:schemeClr val="bg1"/>
                </a:solidFill>
                <a:latin typeface="Tahoma" charset="0"/>
                <a:ea typeface="Tahoma" charset="0"/>
                <a:cs typeface="Tahoma" charset="0"/>
              </a:defRPr>
            </a:lvl1pPr>
          </a:lstStyle>
          <a:p>
            <a:pPr algn="l"/>
            <a:r>
              <a:rPr lang="en" sz="9600" dirty="0"/>
              <a:t>EXPERIMENT </a:t>
            </a:r>
          </a:p>
          <a:p>
            <a:pPr algn="l"/>
            <a:r>
              <a:rPr lang="en" sz="9600" dirty="0"/>
              <a:t>BALL IM LUFTSTROM</a:t>
            </a:r>
          </a:p>
        </p:txBody>
      </p:sp>
      <p:sp>
        <p:nvSpPr>
          <p:cNvPr id="2" name="Rechteck 1">
            <a:extLst>
              <a:ext uri="{FF2B5EF4-FFF2-40B4-BE49-F238E27FC236}">
                <a16:creationId xmlns:a16="http://schemas.microsoft.com/office/drawing/2014/main" id="{5AA8AD50-EC7D-4BB2-9269-F8E9ED437213}"/>
              </a:ext>
            </a:extLst>
          </p:cNvPr>
          <p:cNvSpPr/>
          <p:nvPr/>
        </p:nvSpPr>
        <p:spPr>
          <a:xfrm>
            <a:off x="456283" y="12754123"/>
            <a:ext cx="12192000" cy="584775"/>
          </a:xfrm>
          <a:prstGeom prst="rect">
            <a:avLst/>
          </a:prstGeom>
        </p:spPr>
        <p:txBody>
          <a:bodyPr>
            <a:spAutoFit/>
          </a:bodyPr>
          <a:lstStyle/>
          <a:p>
            <a:r>
              <a:rPr lang="en-US" sz="3200" dirty="0">
                <a:solidFill>
                  <a:schemeClr val="bg1"/>
                </a:solidFill>
              </a:rPr>
              <a:t>ROBIN TROJANOWSKI</a:t>
            </a:r>
            <a:endParaRPr lang="de-DE" sz="3200" dirty="0">
              <a:solidFill>
                <a:schemeClr val="bg1"/>
              </a:solidFill>
            </a:endParaRPr>
          </a:p>
        </p:txBody>
      </p:sp>
    </p:spTree>
    <p:extLst>
      <p:ext uri="{BB962C8B-B14F-4D97-AF65-F5344CB8AC3E}">
        <p14:creationId xmlns:p14="http://schemas.microsoft.com/office/powerpoint/2010/main" val="24267627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0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theme/theme1.xml><?xml version="1.0" encoding="utf-8"?>
<a:theme xmlns:a="http://schemas.openxmlformats.org/drawingml/2006/main" name="Тема Office">
  <a:themeElements>
    <a:clrScheme name="Пользовательские 89">
      <a:dk1>
        <a:srgbClr val="242524"/>
      </a:dk1>
      <a:lt1>
        <a:srgbClr val="FFFFFF"/>
      </a:lt1>
      <a:dk2>
        <a:srgbClr val="242624"/>
      </a:dk2>
      <a:lt2>
        <a:srgbClr val="FAFBFF"/>
      </a:lt2>
      <a:accent1>
        <a:srgbClr val="00C395"/>
      </a:accent1>
      <a:accent2>
        <a:srgbClr val="CCCBCB"/>
      </a:accent2>
      <a:accent3>
        <a:srgbClr val="AEAEAE"/>
      </a:accent3>
      <a:accent4>
        <a:srgbClr val="A0A0A0"/>
      </a:accent4>
      <a:accent5>
        <a:srgbClr val="999999"/>
      </a:accent5>
      <a:accent6>
        <a:srgbClr val="929193"/>
      </a:accent6>
      <a:hlink>
        <a:srgbClr val="22A0EC"/>
      </a:hlink>
      <a:folHlink>
        <a:srgbClr val="85DFD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8C9E90DD635647ADB210B5981CE566" ma:contentTypeVersion="0" ma:contentTypeDescription="Create a new document." ma:contentTypeScope="" ma:versionID="74db3535d43cc6592e4a39156668f310">
  <xsd:schema xmlns:xsd="http://www.w3.org/2001/XMLSchema" xmlns:xs="http://www.w3.org/2001/XMLSchema" xmlns:p="http://schemas.microsoft.com/office/2006/metadata/properties" targetNamespace="http://schemas.microsoft.com/office/2006/metadata/properties" ma:root="true" ma:fieldsID="3f1742942d41eb787accd9d5c350a7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A32F0F-AE68-401E-99AD-F89245B93007}">
  <ds:schemaRefs>
    <ds:schemaRef ds:uri="http://schemas.microsoft.com/sharepoint/v3/contenttype/forms"/>
  </ds:schemaRefs>
</ds:datastoreItem>
</file>

<file path=customXml/itemProps2.xml><?xml version="1.0" encoding="utf-8"?>
<ds:datastoreItem xmlns:ds="http://schemas.openxmlformats.org/officeDocument/2006/customXml" ds:itemID="{5BC80FD8-59FA-413B-837C-D760268B8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D4C421C-B514-4872-912A-3A80077F847D}">
  <ds:schemaRefs>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145</Words>
  <Application>Microsoft Office PowerPoint</Application>
  <PresentationFormat>Benutzerdefiniert</PresentationFormat>
  <Paragraphs>22</Paragraphs>
  <Slides>6</Slides>
  <Notes>6</Notes>
  <HiddenSlides>1</HiddenSlides>
  <MMClips>1</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Тема Office</vt:lpstr>
      <vt:lpstr>PowerPoint-Präsentation</vt:lpstr>
      <vt:lpstr>BENÖTIGTE MATERIALIEN </vt:lpstr>
      <vt:lpstr>DER VERSUCH</vt:lpstr>
      <vt:lpstr>BEOBACHTUNG</vt:lpstr>
      <vt:lpstr>ERKLÄRUNG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9531</dc:creator>
  <cp:lastModifiedBy>9531</cp:lastModifiedBy>
  <cp:revision>6</cp:revision>
  <dcterms:created xsi:type="dcterms:W3CDTF">2020-04-27T12:00:23Z</dcterms:created>
  <dcterms:modified xsi:type="dcterms:W3CDTF">2020-04-27T12:38:49Z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0x010100D38C9E90DD635647ADB210B5981CE566</vt:lpwstr>
  </property>
</Properties>
</file>